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73" r:id="rId3"/>
    <p:sldId id="288" r:id="rId4"/>
    <p:sldId id="467" r:id="rId5"/>
    <p:sldId id="448" r:id="rId6"/>
    <p:sldId id="456" r:id="rId7"/>
    <p:sldId id="447" r:id="rId8"/>
    <p:sldId id="330" r:id="rId9"/>
    <p:sldId id="332" r:id="rId10"/>
    <p:sldId id="471" r:id="rId11"/>
    <p:sldId id="446" r:id="rId12"/>
    <p:sldId id="449" r:id="rId13"/>
    <p:sldId id="472" r:id="rId14"/>
    <p:sldId id="469" r:id="rId15"/>
  </p:sldIdLst>
  <p:sldSz cx="18288000" cy="10287000"/>
  <p:notesSz cx="9144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9204247-E2B2-4FF0-9854-2048AEAB3F06}">
          <p14:sldIdLst>
            <p14:sldId id="256"/>
            <p14:sldId id="473"/>
            <p14:sldId id="288"/>
            <p14:sldId id="467"/>
            <p14:sldId id="448"/>
            <p14:sldId id="456"/>
            <p14:sldId id="447"/>
            <p14:sldId id="330"/>
            <p14:sldId id="332"/>
            <p14:sldId id="471"/>
            <p14:sldId id="446"/>
            <p14:sldId id="449"/>
            <p14:sldId id="472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3PMR5Oe7TPLebyVusHzO7dHdO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o Tomás Jones Herrera (maxjones)" initials="MTJH(" lastIdx="3" clrIdx="0">
    <p:extLst>
      <p:ext uri="{19B8F6BF-5375-455C-9EA6-DF929625EA0E}">
        <p15:presenceInfo xmlns:p15="http://schemas.microsoft.com/office/powerpoint/2012/main" userId="Maximiliano Tomás Jones Herrera (maxjone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3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3B340-F737-441D-B42B-FF36046FE0C1}" v="67" dt="2022-03-23T02:28:25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84816" autoAdjust="0"/>
  </p:normalViewPr>
  <p:slideViewPr>
    <p:cSldViewPr snapToGrid="0">
      <p:cViewPr>
        <p:scale>
          <a:sx n="50" d="100"/>
          <a:sy n="50" d="100"/>
        </p:scale>
        <p:origin x="2082" y="29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25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Tomás Jones Herrera (maxjones)" userId="3b9f000d-ef07-462d-82f8-833208493d79" providerId="ADAL" clId="{51D3B340-F737-441D-B42B-FF36046FE0C1}"/>
    <pc:docChg chg="undo redo custSel addSld delSld modSld sldOrd addSection delSection modSection">
      <pc:chgData name="Maximiliano Tomás Jones Herrera (maxjones)" userId="3b9f000d-ef07-462d-82f8-833208493d79" providerId="ADAL" clId="{51D3B340-F737-441D-B42B-FF36046FE0C1}" dt="2022-03-23T11:36:11.803" v="2108" actId="14100"/>
      <pc:docMkLst>
        <pc:docMk/>
      </pc:docMkLst>
      <pc:sldChg chg="modSp mod">
        <pc:chgData name="Maximiliano Tomás Jones Herrera (maxjones)" userId="3b9f000d-ef07-462d-82f8-833208493d79" providerId="ADAL" clId="{51D3B340-F737-441D-B42B-FF36046FE0C1}" dt="2022-03-10T15:58:05.920" v="1956" actId="20577"/>
        <pc:sldMkLst>
          <pc:docMk/>
          <pc:sldMk cId="1754868922" sldId="288"/>
        </pc:sldMkLst>
        <pc:spChg chg="mod">
          <ac:chgData name="Maximiliano Tomás Jones Herrera (maxjones)" userId="3b9f000d-ef07-462d-82f8-833208493d79" providerId="ADAL" clId="{51D3B340-F737-441D-B42B-FF36046FE0C1}" dt="2022-03-10T15:58:05.920" v="1956" actId="20577"/>
          <ac:spMkLst>
            <pc:docMk/>
            <pc:sldMk cId="1754868922" sldId="288"/>
            <ac:spMk id="122" creationId="{00000000-0000-0000-0000-000000000000}"/>
          </ac:spMkLst>
        </pc:spChg>
      </pc:sldChg>
      <pc:sldChg chg="modSp add del mod">
        <pc:chgData name="Maximiliano Tomás Jones Herrera (maxjones)" userId="3b9f000d-ef07-462d-82f8-833208493d79" providerId="ADAL" clId="{51D3B340-F737-441D-B42B-FF36046FE0C1}" dt="2022-01-07T11:33:30.441" v="1466" actId="47"/>
        <pc:sldMkLst>
          <pc:docMk/>
          <pc:sldMk cId="1065314260" sldId="305"/>
        </pc:sldMkLst>
        <pc:picChg chg="mod">
          <ac:chgData name="Maximiliano Tomás Jones Herrera (maxjones)" userId="3b9f000d-ef07-462d-82f8-833208493d79" providerId="ADAL" clId="{51D3B340-F737-441D-B42B-FF36046FE0C1}" dt="2022-01-07T09:52:38.631" v="822" actId="1076"/>
          <ac:picMkLst>
            <pc:docMk/>
            <pc:sldMk cId="1065314260" sldId="305"/>
            <ac:picMk id="5" creationId="{82298103-CB84-4C1E-ABEF-DDBC4CDB233C}"/>
          </ac:picMkLst>
        </pc:picChg>
        <pc:picChg chg="mod">
          <ac:chgData name="Maximiliano Tomás Jones Herrera (maxjones)" userId="3b9f000d-ef07-462d-82f8-833208493d79" providerId="ADAL" clId="{51D3B340-F737-441D-B42B-FF36046FE0C1}" dt="2022-01-07T09:52:42.922" v="824" actId="1076"/>
          <ac:picMkLst>
            <pc:docMk/>
            <pc:sldMk cId="1065314260" sldId="305"/>
            <ac:picMk id="14" creationId="{93F949B5-FB9E-4431-9BE8-A2648899727D}"/>
          </ac:picMkLst>
        </pc:picChg>
      </pc:sldChg>
      <pc:sldChg chg="modSp mod ord">
        <pc:chgData name="Maximiliano Tomás Jones Herrera (maxjones)" userId="3b9f000d-ef07-462d-82f8-833208493d79" providerId="ADAL" clId="{51D3B340-F737-441D-B42B-FF36046FE0C1}" dt="2022-01-21T17:08:38.890" v="1882"/>
        <pc:sldMkLst>
          <pc:docMk/>
          <pc:sldMk cId="2684395936" sldId="330"/>
        </pc:sldMkLst>
        <pc:spChg chg="mod">
          <ac:chgData name="Maximiliano Tomás Jones Herrera (maxjones)" userId="3b9f000d-ef07-462d-82f8-833208493d79" providerId="ADAL" clId="{51D3B340-F737-441D-B42B-FF36046FE0C1}" dt="2022-01-07T13:04:55.374" v="1845" actId="403"/>
          <ac:spMkLst>
            <pc:docMk/>
            <pc:sldMk cId="2684395936" sldId="330"/>
            <ac:spMk id="14" creationId="{8E6140D8-9476-4FFA-B714-440EADD4946F}"/>
          </ac:spMkLst>
        </pc:spChg>
        <pc:spChg chg="mod">
          <ac:chgData name="Maximiliano Tomás Jones Herrera (maxjones)" userId="3b9f000d-ef07-462d-82f8-833208493d79" providerId="ADAL" clId="{51D3B340-F737-441D-B42B-FF36046FE0C1}" dt="2022-01-07T13:04:59.332" v="1846" actId="403"/>
          <ac:spMkLst>
            <pc:docMk/>
            <pc:sldMk cId="2684395936" sldId="330"/>
            <ac:spMk id="15" creationId="{5075A211-A370-4826-B4FA-8474A8373D72}"/>
          </ac:spMkLst>
        </pc:spChg>
        <pc:spChg chg="mod">
          <ac:chgData name="Maximiliano Tomás Jones Herrera (maxjones)" userId="3b9f000d-ef07-462d-82f8-833208493d79" providerId="ADAL" clId="{51D3B340-F737-441D-B42B-FF36046FE0C1}" dt="2022-01-07T13:04:51.587" v="1844" actId="403"/>
          <ac:spMkLst>
            <pc:docMk/>
            <pc:sldMk cId="2684395936" sldId="330"/>
            <ac:spMk id="16" creationId="{A4FF3EF6-B04D-4A15-A101-305F07BA4265}"/>
          </ac:spMkLst>
        </pc:spChg>
        <pc:grpChg chg="mod">
          <ac:chgData name="Maximiliano Tomás Jones Herrera (maxjones)" userId="3b9f000d-ef07-462d-82f8-833208493d79" providerId="ADAL" clId="{51D3B340-F737-441D-B42B-FF36046FE0C1}" dt="2022-01-07T13:05:04.693" v="1847" actId="1076"/>
          <ac:grpSpMkLst>
            <pc:docMk/>
            <pc:sldMk cId="2684395936" sldId="330"/>
            <ac:grpSpMk id="3" creationId="{5F14E03F-16B2-4A0A-BB6F-8A4B0D4FAA95}"/>
          </ac:grpSpMkLst>
        </pc:grpChg>
      </pc:sldChg>
      <pc:sldChg chg="addSp delSp modSp mod ord addAnim delAnim">
        <pc:chgData name="Maximiliano Tomás Jones Herrera (maxjones)" userId="3b9f000d-ef07-462d-82f8-833208493d79" providerId="ADAL" clId="{51D3B340-F737-441D-B42B-FF36046FE0C1}" dt="2022-01-07T11:29:52.425" v="1402" actId="21"/>
        <pc:sldMkLst>
          <pc:docMk/>
          <pc:sldMk cId="2643612541" sldId="332"/>
        </pc:sldMkLst>
        <pc:spChg chg="add del">
          <ac:chgData name="Maximiliano Tomás Jones Herrera (maxjones)" userId="3b9f000d-ef07-462d-82f8-833208493d79" providerId="ADAL" clId="{51D3B340-F737-441D-B42B-FF36046FE0C1}" dt="2022-01-07T11:29:52.425" v="1402" actId="21"/>
          <ac:spMkLst>
            <pc:docMk/>
            <pc:sldMk cId="2643612541" sldId="332"/>
            <ac:spMk id="3" creationId="{363F610A-BF15-4ED4-8A49-6E9C4C3E7499}"/>
          </ac:spMkLst>
        </pc:spChg>
        <pc:spChg chg="add del mod">
          <ac:chgData name="Maximiliano Tomás Jones Herrera (maxjones)" userId="3b9f000d-ef07-462d-82f8-833208493d79" providerId="ADAL" clId="{51D3B340-F737-441D-B42B-FF36046FE0C1}" dt="2022-01-07T11:29:52.425" v="1402" actId="21"/>
          <ac:spMkLst>
            <pc:docMk/>
            <pc:sldMk cId="2643612541" sldId="332"/>
            <ac:spMk id="12" creationId="{BB83235E-26F7-4D80-8550-056E50582434}"/>
          </ac:spMkLst>
        </pc:spChg>
        <pc:spChg chg="add mod">
          <ac:chgData name="Maximiliano Tomás Jones Herrera (maxjones)" userId="3b9f000d-ef07-462d-82f8-833208493d79" providerId="ADAL" clId="{51D3B340-F737-441D-B42B-FF36046FE0C1}" dt="2022-01-07T09:51:17.053" v="794"/>
          <ac:spMkLst>
            <pc:docMk/>
            <pc:sldMk cId="2643612541" sldId="332"/>
            <ac:spMk id="13" creationId="{F7C4B57D-31D1-4CF4-998F-482855792BCF}"/>
          </ac:spMkLst>
        </pc:spChg>
        <pc:spChg chg="del">
          <ac:chgData name="Maximiliano Tomás Jones Herrera (maxjones)" userId="3b9f000d-ef07-462d-82f8-833208493d79" providerId="ADAL" clId="{51D3B340-F737-441D-B42B-FF36046FE0C1}" dt="2022-01-07T09:51:16.901" v="793" actId="478"/>
          <ac:spMkLst>
            <pc:docMk/>
            <pc:sldMk cId="2643612541" sldId="332"/>
            <ac:spMk id="97" creationId="{00000000-0000-0000-0000-000000000000}"/>
          </ac:spMkLst>
        </pc:spChg>
        <pc:graphicFrameChg chg="mod">
          <ac:chgData name="Maximiliano Tomás Jones Herrera (maxjones)" userId="3b9f000d-ef07-462d-82f8-833208493d79" providerId="ADAL" clId="{51D3B340-F737-441D-B42B-FF36046FE0C1}" dt="2022-01-07T09:51:36.872" v="803" actId="20577"/>
          <ac:graphicFrameMkLst>
            <pc:docMk/>
            <pc:sldMk cId="2643612541" sldId="332"/>
            <ac:graphicFrameMk id="4" creationId="{E106E1B5-19E5-47AD-9228-04D5A1144919}"/>
          </ac:graphicFrameMkLst>
        </pc:graphicFrameChg>
      </pc:sldChg>
      <pc:sldChg chg="addSp delSp modSp add del mod modTransition modShow">
        <pc:chgData name="Maximiliano Tomás Jones Herrera (maxjones)" userId="3b9f000d-ef07-462d-82f8-833208493d79" providerId="ADAL" clId="{51D3B340-F737-441D-B42B-FF36046FE0C1}" dt="2022-01-21T17:29:02.464" v="1937" actId="729"/>
        <pc:sldMkLst>
          <pc:docMk/>
          <pc:sldMk cId="221287249" sldId="446"/>
        </pc:sldMkLst>
        <pc:spChg chg="del">
          <ac:chgData name="Maximiliano Tomás Jones Herrera (maxjones)" userId="3b9f000d-ef07-462d-82f8-833208493d79" providerId="ADAL" clId="{51D3B340-F737-441D-B42B-FF36046FE0C1}" dt="2022-01-21T17:23:04.384" v="1914" actId="478"/>
          <ac:spMkLst>
            <pc:docMk/>
            <pc:sldMk cId="221287249" sldId="446"/>
            <ac:spMk id="4" creationId="{D81044FA-6CD1-4E34-B9B5-02600EF9AC20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22:50.331" v="1913"/>
          <ac:spMkLst>
            <pc:docMk/>
            <pc:sldMk cId="221287249" sldId="446"/>
            <ac:spMk id="23" creationId="{49293353-E9F5-4652-96FF-7E7971B94406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22:50.331" v="1913"/>
          <ac:spMkLst>
            <pc:docMk/>
            <pc:sldMk cId="221287249" sldId="446"/>
            <ac:spMk id="24" creationId="{4E5AB5FB-7865-4736-97E6-4BA9FA9B6073}"/>
          </ac:spMkLst>
        </pc:spChg>
        <pc:spChg chg="mod">
          <ac:chgData name="Maximiliano Tomás Jones Herrera (maxjones)" userId="3b9f000d-ef07-462d-82f8-833208493d79" providerId="ADAL" clId="{51D3B340-F737-441D-B42B-FF36046FE0C1}" dt="2022-01-21T17:22:50.331" v="1913"/>
          <ac:spMkLst>
            <pc:docMk/>
            <pc:sldMk cId="221287249" sldId="446"/>
            <ac:spMk id="26" creationId="{054A8C9F-7CD5-4D36-B201-72FC4A033910}"/>
          </ac:spMkLst>
        </pc:spChg>
        <pc:spChg chg="mod">
          <ac:chgData name="Maximiliano Tomás Jones Herrera (maxjones)" userId="3b9f000d-ef07-462d-82f8-833208493d79" providerId="ADAL" clId="{51D3B340-F737-441D-B42B-FF36046FE0C1}" dt="2022-01-21T17:22:50.331" v="1913"/>
          <ac:spMkLst>
            <pc:docMk/>
            <pc:sldMk cId="221287249" sldId="446"/>
            <ac:spMk id="27" creationId="{62A0CF57-54C2-4351-8B72-71EDB1232A1E}"/>
          </ac:spMkLst>
        </pc:spChg>
        <pc:spChg chg="add del mod">
          <ac:chgData name="Maximiliano Tomás Jones Herrera (maxjones)" userId="3b9f000d-ef07-462d-82f8-833208493d79" providerId="ADAL" clId="{51D3B340-F737-441D-B42B-FF36046FE0C1}" dt="2022-01-21T17:23:14.351" v="1919"/>
          <ac:spMkLst>
            <pc:docMk/>
            <pc:sldMk cId="221287249" sldId="446"/>
            <ac:spMk id="28" creationId="{EF0D9E5F-0522-489A-988F-424FF862A21A}"/>
          </ac:spMkLst>
        </pc:spChg>
        <pc:grpChg chg="add mod">
          <ac:chgData name="Maximiliano Tomás Jones Herrera (maxjones)" userId="3b9f000d-ef07-462d-82f8-833208493d79" providerId="ADAL" clId="{51D3B340-F737-441D-B42B-FF36046FE0C1}" dt="2022-01-21T17:22:50.331" v="1913"/>
          <ac:grpSpMkLst>
            <pc:docMk/>
            <pc:sldMk cId="221287249" sldId="446"/>
            <ac:grpSpMk id="25" creationId="{F58662BB-DCEA-4C96-A90D-57C1473334E9}"/>
          </ac:grpSpMkLst>
        </pc:grpChg>
      </pc:sldChg>
      <pc:sldChg chg="del">
        <pc:chgData name="Maximiliano Tomás Jones Herrera (maxjones)" userId="3b9f000d-ef07-462d-82f8-833208493d79" providerId="ADAL" clId="{51D3B340-F737-441D-B42B-FF36046FE0C1}" dt="2022-01-07T11:33:31.818" v="1467" actId="47"/>
        <pc:sldMkLst>
          <pc:docMk/>
          <pc:sldMk cId="3197806521" sldId="446"/>
        </pc:sldMkLst>
      </pc:sldChg>
      <pc:sldChg chg="modSp mod ord modShow">
        <pc:chgData name="Maximiliano Tomás Jones Herrera (maxjones)" userId="3b9f000d-ef07-462d-82f8-833208493d79" providerId="ADAL" clId="{51D3B340-F737-441D-B42B-FF36046FE0C1}" dt="2022-01-07T13:14:59.598" v="1855" actId="20577"/>
        <pc:sldMkLst>
          <pc:docMk/>
          <pc:sldMk cId="305890828" sldId="447"/>
        </pc:sldMkLst>
        <pc:spChg chg="mod">
          <ac:chgData name="Maximiliano Tomás Jones Herrera (maxjones)" userId="3b9f000d-ef07-462d-82f8-833208493d79" providerId="ADAL" clId="{51D3B340-F737-441D-B42B-FF36046FE0C1}" dt="2022-01-07T13:14:59.598" v="1855" actId="20577"/>
          <ac:spMkLst>
            <pc:docMk/>
            <pc:sldMk cId="305890828" sldId="447"/>
            <ac:spMk id="14" creationId="{62A3AF90-4397-4941-9FD8-9AC09BBD3D93}"/>
          </ac:spMkLst>
        </pc:spChg>
        <pc:spChg chg="mod">
          <ac:chgData name="Maximiliano Tomás Jones Herrera (maxjones)" userId="3b9f000d-ef07-462d-82f8-833208493d79" providerId="ADAL" clId="{51D3B340-F737-441D-B42B-FF36046FE0C1}" dt="2022-01-07T09:24:42.770" v="43" actId="20577"/>
          <ac:spMkLst>
            <pc:docMk/>
            <pc:sldMk cId="305890828" sldId="447"/>
            <ac:spMk id="15" creationId="{5CD02892-596B-4271-B32F-BDACEDE2F887}"/>
          </ac:spMkLst>
        </pc:spChg>
      </pc:sldChg>
      <pc:sldChg chg="addSp modSp mod ord modShow">
        <pc:chgData name="Maximiliano Tomás Jones Herrera (maxjones)" userId="3b9f000d-ef07-462d-82f8-833208493d79" providerId="ADAL" clId="{51D3B340-F737-441D-B42B-FF36046FE0C1}" dt="2022-03-10T16:05:11.335" v="2051" actId="1076"/>
        <pc:sldMkLst>
          <pc:docMk/>
          <pc:sldMk cId="697311162" sldId="448"/>
        </pc:sldMkLst>
        <pc:spChg chg="add mod">
          <ac:chgData name="Maximiliano Tomás Jones Herrera (maxjones)" userId="3b9f000d-ef07-462d-82f8-833208493d79" providerId="ADAL" clId="{51D3B340-F737-441D-B42B-FF36046FE0C1}" dt="2022-01-07T09:56:51.178" v="939" actId="1036"/>
          <ac:spMkLst>
            <pc:docMk/>
            <pc:sldMk cId="697311162" sldId="448"/>
            <ac:spMk id="3" creationId="{1138AAF3-BEC1-41B5-8920-FA0E7EFAC7DC}"/>
          </ac:spMkLst>
        </pc:spChg>
        <pc:spChg chg="mod">
          <ac:chgData name="Maximiliano Tomás Jones Herrera (maxjones)" userId="3b9f000d-ef07-462d-82f8-833208493d79" providerId="ADAL" clId="{51D3B340-F737-441D-B42B-FF36046FE0C1}" dt="2022-01-07T09:53:58.168" v="842" actId="20577"/>
          <ac:spMkLst>
            <pc:docMk/>
            <pc:sldMk cId="697311162" sldId="448"/>
            <ac:spMk id="17" creationId="{7E8359C6-3322-49C1-9549-203C46CBA091}"/>
          </ac:spMkLst>
        </pc:spChg>
        <pc:spChg chg="add mod">
          <ac:chgData name="Maximiliano Tomás Jones Herrera (maxjones)" userId="3b9f000d-ef07-462d-82f8-833208493d79" providerId="ADAL" clId="{51D3B340-F737-441D-B42B-FF36046FE0C1}" dt="2022-01-07T09:56:46.555" v="938" actId="1036"/>
          <ac:spMkLst>
            <pc:docMk/>
            <pc:sldMk cId="697311162" sldId="448"/>
            <ac:spMk id="26" creationId="{0DD87A6E-914B-4EDD-9F55-367E5C30CFC8}"/>
          </ac:spMkLst>
        </pc:spChg>
        <pc:spChg chg="add mod">
          <ac:chgData name="Maximiliano Tomás Jones Herrera (maxjones)" userId="3b9f000d-ef07-462d-82f8-833208493d79" providerId="ADAL" clId="{51D3B340-F737-441D-B42B-FF36046FE0C1}" dt="2022-01-07T09:56:42.999" v="937" actId="1036"/>
          <ac:spMkLst>
            <pc:docMk/>
            <pc:sldMk cId="697311162" sldId="448"/>
            <ac:spMk id="27" creationId="{B062DCBD-B430-4848-A712-4CA2209757F5}"/>
          </ac:spMkLst>
        </pc:spChg>
        <pc:spChg chg="add mod">
          <ac:chgData name="Maximiliano Tomás Jones Herrera (maxjones)" userId="3b9f000d-ef07-462d-82f8-833208493d79" providerId="ADAL" clId="{51D3B340-F737-441D-B42B-FF36046FE0C1}" dt="2022-01-07T09:57:27.509" v="1050" actId="1076"/>
          <ac:spMkLst>
            <pc:docMk/>
            <pc:sldMk cId="697311162" sldId="448"/>
            <ac:spMk id="28" creationId="{3559FCAC-AED7-427B-B87A-4A924CCB3E87}"/>
          </ac:spMkLst>
        </pc:spChg>
        <pc:spChg chg="add mod">
          <ac:chgData name="Maximiliano Tomás Jones Herrera (maxjones)" userId="3b9f000d-ef07-462d-82f8-833208493d79" providerId="ADAL" clId="{51D3B340-F737-441D-B42B-FF36046FE0C1}" dt="2022-03-10T16:05:11.335" v="2051" actId="1076"/>
          <ac:spMkLst>
            <pc:docMk/>
            <pc:sldMk cId="697311162" sldId="448"/>
            <ac:spMk id="30" creationId="{1BDBF7B3-60C9-41D7-8ED6-DF05B23CFED5}"/>
          </ac:spMkLst>
        </pc:spChg>
        <pc:spChg chg="mod">
          <ac:chgData name="Maximiliano Tomás Jones Herrera (maxjones)" userId="3b9f000d-ef07-462d-82f8-833208493d79" providerId="ADAL" clId="{51D3B340-F737-441D-B42B-FF36046FE0C1}" dt="2022-03-10T16:03:42.273" v="2014" actId="20577"/>
          <ac:spMkLst>
            <pc:docMk/>
            <pc:sldMk cId="697311162" sldId="448"/>
            <ac:spMk id="97" creationId="{00000000-0000-0000-0000-000000000000}"/>
          </ac:spMkLst>
        </pc:spChg>
        <pc:picChg chg="mod">
          <ac:chgData name="Maximiliano Tomás Jones Herrera (maxjones)" userId="3b9f000d-ef07-462d-82f8-833208493d79" providerId="ADAL" clId="{51D3B340-F737-441D-B42B-FF36046FE0C1}" dt="2022-01-07T09:54:21.199" v="845" actId="14100"/>
          <ac:picMkLst>
            <pc:docMk/>
            <pc:sldMk cId="697311162" sldId="448"/>
            <ac:picMk id="20" creationId="{A8B8E543-34A2-426B-9DB7-2D1B7A49CC79}"/>
          </ac:picMkLst>
        </pc:picChg>
      </pc:sldChg>
      <pc:sldChg chg="addSp delSp modSp mod ord modShow">
        <pc:chgData name="Maximiliano Tomás Jones Herrera (maxjones)" userId="3b9f000d-ef07-462d-82f8-833208493d79" providerId="ADAL" clId="{51D3B340-F737-441D-B42B-FF36046FE0C1}" dt="2022-01-21T17:29:05.250" v="1938" actId="729"/>
        <pc:sldMkLst>
          <pc:docMk/>
          <pc:sldMk cId="4031108956" sldId="449"/>
        </pc:sldMkLst>
        <pc:spChg chg="del">
          <ac:chgData name="Maximiliano Tomás Jones Herrera (maxjones)" userId="3b9f000d-ef07-462d-82f8-833208493d79" providerId="ADAL" clId="{51D3B340-F737-441D-B42B-FF36046FE0C1}" dt="2022-01-21T17:23:24.299" v="1922" actId="478"/>
          <ac:spMkLst>
            <pc:docMk/>
            <pc:sldMk cId="4031108956" sldId="449"/>
            <ac:spMk id="4" creationId="{4F7BB2CF-4B59-4AAA-AC8D-1B71B4EC24A0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54.176" v="1325" actId="1076"/>
          <ac:spMkLst>
            <pc:docMk/>
            <pc:sldMk cId="4031108956" sldId="449"/>
            <ac:spMk id="12" creationId="{59FCB4AD-2194-4925-8C83-3F5D0701099C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17" creationId="{782BBD45-EE02-46E3-998F-08CAEC267093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18" creationId="{12264EBB-9F89-4B77-B028-A25E9A386BD9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19" creationId="{E2165367-6C51-4F65-8C47-8E6CCF271518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21" creationId="{CF54D616-C848-42E6-B985-ED49F453F7B4}"/>
          </ac:spMkLst>
        </pc:spChg>
        <pc:spChg chg="add del mod">
          <ac:chgData name="Maximiliano Tomás Jones Herrera (maxjones)" userId="3b9f000d-ef07-462d-82f8-833208493d79" providerId="ADAL" clId="{51D3B340-F737-441D-B42B-FF36046FE0C1}" dt="2022-01-21T17:23:21.634" v="1921" actId="478"/>
          <ac:spMkLst>
            <pc:docMk/>
            <pc:sldMk cId="4031108956" sldId="449"/>
            <ac:spMk id="25" creationId="{7B94E01A-71B4-4E4B-B270-E54CE3F74187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23:24.600" v="1923"/>
          <ac:spMkLst>
            <pc:docMk/>
            <pc:sldMk cId="4031108956" sldId="449"/>
            <ac:spMk id="26" creationId="{DBACA3CB-0F54-4C26-AB0A-A0B16ECAE76D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27" creationId="{741D06C2-6F64-44F3-84BA-7B014DA550E5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28" creationId="{4B639FAD-98FF-4352-9043-B0D3F9D56E83}"/>
          </ac:spMkLst>
        </pc:spChg>
        <pc:spChg chg="mod">
          <ac:chgData name="Maximiliano Tomás Jones Herrera (maxjones)" userId="3b9f000d-ef07-462d-82f8-833208493d79" providerId="ADAL" clId="{51D3B340-F737-441D-B42B-FF36046FE0C1}" dt="2022-01-07T10:24:41.234" v="1324" actId="403"/>
          <ac:spMkLst>
            <pc:docMk/>
            <pc:sldMk cId="4031108956" sldId="449"/>
            <ac:spMk id="94" creationId="{F7E8BC2B-ECF0-4D0B-A88F-BE02AA94450D}"/>
          </ac:spMkLst>
        </pc:spChg>
        <pc:spChg chg="mod">
          <ac:chgData name="Maximiliano Tomás Jones Herrera (maxjones)" userId="3b9f000d-ef07-462d-82f8-833208493d79" providerId="ADAL" clId="{51D3B340-F737-441D-B42B-FF36046FE0C1}" dt="2022-01-21T17:08:30.435" v="1878" actId="6549"/>
          <ac:spMkLst>
            <pc:docMk/>
            <pc:sldMk cId="4031108956" sldId="449"/>
            <ac:spMk id="110" creationId="{1BCE6F27-4EA4-4254-955A-15203F8C62DD}"/>
          </ac:spMkLst>
        </pc:spChg>
      </pc:sldChg>
      <pc:sldChg chg="add">
        <pc:chgData name="Maximiliano Tomás Jones Herrera (maxjones)" userId="3b9f000d-ef07-462d-82f8-833208493d79" providerId="ADAL" clId="{51D3B340-F737-441D-B42B-FF36046FE0C1}" dt="2022-01-07T13:32:21.627" v="1856"/>
        <pc:sldMkLst>
          <pc:docMk/>
          <pc:sldMk cId="1976081235" sldId="456"/>
        </pc:sldMkLst>
      </pc:sldChg>
      <pc:sldChg chg="modSp mod">
        <pc:chgData name="Maximiliano Tomás Jones Herrera (maxjones)" userId="3b9f000d-ef07-462d-82f8-833208493d79" providerId="ADAL" clId="{51D3B340-F737-441D-B42B-FF36046FE0C1}" dt="2022-03-10T16:02:54.251" v="2002" actId="20577"/>
        <pc:sldMkLst>
          <pc:docMk/>
          <pc:sldMk cId="2323109402" sldId="467"/>
        </pc:sldMkLst>
        <pc:spChg chg="mod">
          <ac:chgData name="Maximiliano Tomás Jones Herrera (maxjones)" userId="3b9f000d-ef07-462d-82f8-833208493d79" providerId="ADAL" clId="{51D3B340-F737-441D-B42B-FF36046FE0C1}" dt="2022-03-10T16:02:54.251" v="2002" actId="20577"/>
          <ac:spMkLst>
            <pc:docMk/>
            <pc:sldMk cId="2323109402" sldId="467"/>
            <ac:spMk id="122" creationId="{00000000-0000-0000-0000-000000000000}"/>
          </ac:spMkLst>
        </pc:spChg>
        <pc:grpChg chg="mod">
          <ac:chgData name="Maximiliano Tomás Jones Herrera (maxjones)" userId="3b9f000d-ef07-462d-82f8-833208493d79" providerId="ADAL" clId="{51D3B340-F737-441D-B42B-FF36046FE0C1}" dt="2022-01-07T09:44:28.769" v="708" actId="1076"/>
          <ac:grpSpMkLst>
            <pc:docMk/>
            <pc:sldMk cId="2323109402" sldId="467"/>
            <ac:grpSpMk id="120" creationId="{00000000-0000-0000-0000-000000000000}"/>
          </ac:grpSpMkLst>
        </pc:grpChg>
      </pc:sldChg>
      <pc:sldChg chg="delSp modSp add del mod ord delAnim">
        <pc:chgData name="Maximiliano Tomás Jones Herrera (maxjones)" userId="3b9f000d-ef07-462d-82f8-833208493d79" providerId="ADAL" clId="{51D3B340-F737-441D-B42B-FF36046FE0C1}" dt="2022-01-07T12:51:34.271" v="1839" actId="47"/>
        <pc:sldMkLst>
          <pc:docMk/>
          <pc:sldMk cId="1884072414" sldId="468"/>
        </pc:sldMkLst>
        <pc:spChg chg="del">
          <ac:chgData name="Maximiliano Tomás Jones Herrera (maxjones)" userId="3b9f000d-ef07-462d-82f8-833208493d79" providerId="ADAL" clId="{51D3B340-F737-441D-B42B-FF36046FE0C1}" dt="2022-01-07T09:51:51.086" v="815" actId="478"/>
          <ac:spMkLst>
            <pc:docMk/>
            <pc:sldMk cId="1884072414" sldId="468"/>
            <ac:spMk id="3" creationId="{363F610A-BF15-4ED4-8A49-6E9C4C3E7499}"/>
          </ac:spMkLst>
        </pc:spChg>
        <pc:spChg chg="del">
          <ac:chgData name="Maximiliano Tomás Jones Herrera (maxjones)" userId="3b9f000d-ef07-462d-82f8-833208493d79" providerId="ADAL" clId="{51D3B340-F737-441D-B42B-FF36046FE0C1}" dt="2022-01-07T09:51:54.123" v="816" actId="478"/>
          <ac:spMkLst>
            <pc:docMk/>
            <pc:sldMk cId="1884072414" sldId="468"/>
            <ac:spMk id="12" creationId="{BB83235E-26F7-4D80-8550-056E50582434}"/>
          </ac:spMkLst>
        </pc:spChg>
        <pc:spChg chg="mod">
          <ac:chgData name="Maximiliano Tomás Jones Herrera (maxjones)" userId="3b9f000d-ef07-462d-82f8-833208493d79" providerId="ADAL" clId="{51D3B340-F737-441D-B42B-FF36046FE0C1}" dt="2022-01-07T09:51:00.757" v="792" actId="20577"/>
          <ac:spMkLst>
            <pc:docMk/>
            <pc:sldMk cId="1884072414" sldId="468"/>
            <ac:spMk id="97" creationId="{00000000-0000-0000-0000-000000000000}"/>
          </ac:spMkLst>
        </pc:spChg>
        <pc:graphicFrameChg chg="mod">
          <ac:chgData name="Maximiliano Tomás Jones Herrera (maxjones)" userId="3b9f000d-ef07-462d-82f8-833208493d79" providerId="ADAL" clId="{51D3B340-F737-441D-B42B-FF36046FE0C1}" dt="2022-01-07T09:51:47.345" v="814" actId="20577"/>
          <ac:graphicFrameMkLst>
            <pc:docMk/>
            <pc:sldMk cId="1884072414" sldId="468"/>
            <ac:graphicFrameMk id="4" creationId="{E106E1B5-19E5-47AD-9228-04D5A1144919}"/>
          </ac:graphicFrameMkLst>
        </pc:graphicFrameChg>
      </pc:sldChg>
      <pc:sldChg chg="addSp delSp modSp add mod">
        <pc:chgData name="Maximiliano Tomás Jones Herrera (maxjones)" userId="3b9f000d-ef07-462d-82f8-833208493d79" providerId="ADAL" clId="{51D3B340-F737-441D-B42B-FF36046FE0C1}" dt="2022-03-10T16:45:21.026" v="2095" actId="20577"/>
        <pc:sldMkLst>
          <pc:docMk/>
          <pc:sldMk cId="1527411573" sldId="469"/>
        </pc:sldMkLst>
        <pc:spChg chg="del mod">
          <ac:chgData name="Maximiliano Tomás Jones Herrera (maxjones)" userId="3b9f000d-ef07-462d-82f8-833208493d79" providerId="ADAL" clId="{51D3B340-F737-441D-B42B-FF36046FE0C1}" dt="2022-01-07T10:23:42.540" v="1312" actId="478"/>
          <ac:spMkLst>
            <pc:docMk/>
            <pc:sldMk cId="1527411573" sldId="469"/>
            <ac:spMk id="116" creationId="{00000000-0000-0000-0000-000000000000}"/>
          </ac:spMkLst>
        </pc:spChg>
        <pc:spChg chg="mod topLvl">
          <ac:chgData name="Maximiliano Tomás Jones Herrera (maxjones)" userId="3b9f000d-ef07-462d-82f8-833208493d79" providerId="ADAL" clId="{51D3B340-F737-441D-B42B-FF36046FE0C1}" dt="2022-01-07T12:24:11.306" v="1727" actId="478"/>
          <ac:spMkLst>
            <pc:docMk/>
            <pc:sldMk cId="1527411573" sldId="469"/>
            <ac:spMk id="121" creationId="{00000000-0000-0000-0000-000000000000}"/>
          </ac:spMkLst>
        </pc:spChg>
        <pc:spChg chg="del mod topLvl">
          <ac:chgData name="Maximiliano Tomás Jones Herrera (maxjones)" userId="3b9f000d-ef07-462d-82f8-833208493d79" providerId="ADAL" clId="{51D3B340-F737-441D-B42B-FF36046FE0C1}" dt="2022-01-07T12:24:11.306" v="1727" actId="478"/>
          <ac:spMkLst>
            <pc:docMk/>
            <pc:sldMk cId="1527411573" sldId="469"/>
            <ac:spMk id="122" creationId="{00000000-0000-0000-0000-000000000000}"/>
          </ac:spMkLst>
        </pc:spChg>
        <pc:grpChg chg="del mod">
          <ac:chgData name="Maximiliano Tomás Jones Herrera (maxjones)" userId="3b9f000d-ef07-462d-82f8-833208493d79" providerId="ADAL" clId="{51D3B340-F737-441D-B42B-FF36046FE0C1}" dt="2022-01-07T12:24:11.306" v="1727" actId="478"/>
          <ac:grpSpMkLst>
            <pc:docMk/>
            <pc:sldMk cId="1527411573" sldId="469"/>
            <ac:grpSpMk id="120" creationId="{00000000-0000-0000-0000-000000000000}"/>
          </ac:grpSpMkLst>
        </pc:grpChg>
        <pc:graphicFrameChg chg="add mod modGraphic">
          <ac:chgData name="Maximiliano Tomás Jones Herrera (maxjones)" userId="3b9f000d-ef07-462d-82f8-833208493d79" providerId="ADAL" clId="{51D3B340-F737-441D-B42B-FF36046FE0C1}" dt="2022-03-10T16:45:21.026" v="2095" actId="20577"/>
          <ac:graphicFrameMkLst>
            <pc:docMk/>
            <pc:sldMk cId="1527411573" sldId="469"/>
            <ac:graphicFrameMk id="2" creationId="{55A89B39-F78D-44DC-9959-6F72A1FBDC1E}"/>
          </ac:graphicFrameMkLst>
        </pc:graphicFrameChg>
        <pc:graphicFrameChg chg="add mod">
          <ac:chgData name="Maximiliano Tomás Jones Herrera (maxjones)" userId="3b9f000d-ef07-462d-82f8-833208493d79" providerId="ADAL" clId="{51D3B340-F737-441D-B42B-FF36046FE0C1}" dt="2022-01-21T17:27:40.584" v="1924"/>
          <ac:graphicFrameMkLst>
            <pc:docMk/>
            <pc:sldMk cId="1527411573" sldId="469"/>
            <ac:graphicFrameMk id="3" creationId="{1A2DE08D-7A69-4A78-8DC6-ECA01F32D729}"/>
          </ac:graphicFrameMkLst>
        </pc:graphicFrameChg>
        <pc:picChg chg="del">
          <ac:chgData name="Maximiliano Tomás Jones Herrera (maxjones)" userId="3b9f000d-ef07-462d-82f8-833208493d79" providerId="ADAL" clId="{51D3B340-F737-441D-B42B-FF36046FE0C1}" dt="2022-01-07T10:23:33.088" v="1309" actId="478"/>
          <ac:picMkLst>
            <pc:docMk/>
            <pc:sldMk cId="1527411573" sldId="469"/>
            <ac:picMk id="12" creationId="{2139C319-CF78-4ADB-A298-587FDA13809B}"/>
          </ac:picMkLst>
        </pc:picChg>
      </pc:sldChg>
      <pc:sldChg chg="add del">
        <pc:chgData name="Maximiliano Tomás Jones Herrera (maxjones)" userId="3b9f000d-ef07-462d-82f8-833208493d79" providerId="ADAL" clId="{51D3B340-F737-441D-B42B-FF36046FE0C1}" dt="2022-01-07T10:12:30.317" v="1057"/>
        <pc:sldMkLst>
          <pc:docMk/>
          <pc:sldMk cId="3240456181" sldId="469"/>
        </pc:sldMkLst>
      </pc:sldChg>
      <pc:sldChg chg="addSp modSp new del ord">
        <pc:chgData name="Maximiliano Tomás Jones Herrera (maxjones)" userId="3b9f000d-ef07-462d-82f8-833208493d79" providerId="ADAL" clId="{51D3B340-F737-441D-B42B-FF36046FE0C1}" dt="2022-01-21T17:22:40.136" v="1912" actId="47"/>
        <pc:sldMkLst>
          <pc:docMk/>
          <pc:sldMk cId="212965613" sldId="470"/>
        </pc:sldMkLst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16" creationId="{C711DA7D-565F-4A37-96DA-805C0364D7D2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17" creationId="{FF5DA735-5607-4A5D-83F5-A210CD6E834A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18" creationId="{10417BBE-E95D-4989-B931-6FA746FEEAB4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19" creationId="{F021DF99-0130-4433-A058-06EDCA9E9C9C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0" creationId="{DDE7A3CC-5383-4367-B82A-AD08D11C8238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1" creationId="{1AE8B089-343F-4CEB-94F5-E2E4CCEBB3AA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2" creationId="{47487DBC-DED6-4D83-8A9D-F8568956D345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3" creationId="{B955436F-7E8B-424D-88A0-A01221EA5132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4" creationId="{139D4F99-EFF8-4867-A2B9-B353695F5B3C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5" creationId="{DD6347F0-B9AB-458F-9C49-911BE6A852B8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6" creationId="{C02A7BDB-0F29-4AF6-A693-C76798A0FAC5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7" creationId="{2CA09CFD-974A-4AEE-9382-6741F6D31F9E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8" creationId="{0AF909F9-DE60-43C6-B59B-5C269E9D071F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29" creationId="{7584BCB3-DBE7-4DA6-97BD-0BB4DF748D5F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0" creationId="{ECA208AB-AC95-4705-A52D-8279BBDA70C5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1" creationId="{86A496CB-2234-451E-8067-236357E6CA08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2" creationId="{255E43B9-A223-4BBE-A7CA-307143FF77E0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3" creationId="{B089EA08-9517-4ECE-9228-D40B4E2D2297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4" creationId="{1E42E384-587D-493B-84C4-882F150EDF73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5" creationId="{EF529A43-2C9C-4F45-8DC2-14330D50FE09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6" creationId="{B0564930-F089-44B0-B992-F49B6C18100C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09:16.499" v="1886"/>
          <ac:spMkLst>
            <pc:docMk/>
            <pc:sldMk cId="212965613" sldId="470"/>
            <ac:spMk id="37" creationId="{612A4EA4-5F84-478A-AE04-B1D5A7022F95}"/>
          </ac:spMkLst>
        </pc:s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5" creationId="{0CE24255-87B3-4EF4-9E06-4848DFE927C2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6" creationId="{65C2EF94-8962-4C61-82CD-B513E5B6E00F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7" creationId="{4A4CA06B-DC33-40A7-AAA0-D61BD80D6158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8" creationId="{5B81396C-8699-41A5-8FDB-5CD90F7AC584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9" creationId="{A90647B8-795C-4C69-B9D7-0FC473441C7D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0" creationId="{E191C216-0257-470B-9760-05068540902C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1" creationId="{E5C60084-52D9-48AE-8B91-A78E5D391DA5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2" creationId="{39EF063A-54A0-41B3-8E37-29E703B6A861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3" creationId="{1F908B0A-7EAE-430E-B387-B1FEDCD6FA19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4" creationId="{7D89B8C7-B2AB-42D7-B24D-3EB5778A718C}"/>
          </ac:grpSpMkLst>
        </pc:grpChg>
        <pc:grpChg chg="add mod">
          <ac:chgData name="Maximiliano Tomás Jones Herrera (maxjones)" userId="3b9f000d-ef07-462d-82f8-833208493d79" providerId="ADAL" clId="{51D3B340-F737-441D-B42B-FF36046FE0C1}" dt="2022-01-21T17:09:16.499" v="1886"/>
          <ac:grpSpMkLst>
            <pc:docMk/>
            <pc:sldMk cId="212965613" sldId="470"/>
            <ac:grpSpMk id="15" creationId="{13DD935B-9994-48F1-8EFA-81D01D44EA8C}"/>
          </ac:grpSpMkLst>
        </pc:grpChg>
      </pc:sldChg>
      <pc:sldChg chg="addSp delSp modSp add mod delAnim">
        <pc:chgData name="Maximiliano Tomás Jones Herrera (maxjones)" userId="3b9f000d-ef07-462d-82f8-833208493d79" providerId="ADAL" clId="{51D3B340-F737-441D-B42B-FF36046FE0C1}" dt="2022-03-23T11:36:11.803" v="2108" actId="14100"/>
        <pc:sldMkLst>
          <pc:docMk/>
          <pc:sldMk cId="3136889360" sldId="471"/>
        </pc:sldMkLst>
        <pc:spChg chg="del">
          <ac:chgData name="Maximiliano Tomás Jones Herrera (maxjones)" userId="3b9f000d-ef07-462d-82f8-833208493d79" providerId="ADAL" clId="{51D3B340-F737-441D-B42B-FF36046FE0C1}" dt="2022-01-21T17:09:23.432" v="1888" actId="478"/>
          <ac:spMkLst>
            <pc:docMk/>
            <pc:sldMk cId="3136889360" sldId="471"/>
            <ac:spMk id="3" creationId="{363F610A-BF15-4ED4-8A49-6E9C4C3E7499}"/>
          </ac:spMkLst>
        </pc:spChg>
        <pc:spChg chg="del">
          <ac:chgData name="Maximiliano Tomás Jones Herrera (maxjones)" userId="3b9f000d-ef07-462d-82f8-833208493d79" providerId="ADAL" clId="{51D3B340-F737-441D-B42B-FF36046FE0C1}" dt="2022-01-21T17:09:23.432" v="1888" actId="478"/>
          <ac:spMkLst>
            <pc:docMk/>
            <pc:sldMk cId="3136889360" sldId="471"/>
            <ac:spMk id="12" creationId="{BB83235E-26F7-4D80-8550-056E50582434}"/>
          </ac:spMkLst>
        </pc:spChg>
        <pc:spChg chg="mod">
          <ac:chgData name="Maximiliano Tomás Jones Herrera (maxjones)" userId="3b9f000d-ef07-462d-82f8-833208493d79" providerId="ADAL" clId="{51D3B340-F737-441D-B42B-FF36046FE0C1}" dt="2022-03-23T11:36:08.931" v="2107" actId="404"/>
          <ac:spMkLst>
            <pc:docMk/>
            <pc:sldMk cId="3136889360" sldId="471"/>
            <ac:spMk id="13" creationId="{F7C4B57D-31D1-4CF4-998F-482855792BCF}"/>
          </ac:spMkLst>
        </pc:spChg>
        <pc:spChg chg="add mod">
          <ac:chgData name="Maximiliano Tomás Jones Herrera (maxjones)" userId="3b9f000d-ef07-462d-82f8-833208493d79" providerId="ADAL" clId="{51D3B340-F737-441D-B42B-FF36046FE0C1}" dt="2022-01-21T17:10:24.854" v="1901" actId="164"/>
          <ac:spMkLst>
            <pc:docMk/>
            <pc:sldMk cId="3136889360" sldId="471"/>
            <ac:spMk id="14" creationId="{F6EC639F-ED60-4025-A531-2DEE60F10F69}"/>
          </ac:spMkLst>
        </pc:spChg>
        <pc:grpChg chg="add del mod">
          <ac:chgData name="Maximiliano Tomás Jones Herrera (maxjones)" userId="3b9f000d-ef07-462d-82f8-833208493d79" providerId="ADAL" clId="{51D3B340-F737-441D-B42B-FF36046FE0C1}" dt="2022-03-23T11:36:11.803" v="2108" actId="14100"/>
          <ac:grpSpMkLst>
            <pc:docMk/>
            <pc:sldMk cId="3136889360" sldId="471"/>
            <ac:grpSpMk id="5" creationId="{89FF9E1C-11CF-496C-88A2-336268A227D6}"/>
          </ac:grpSpMkLst>
        </pc:grpChg>
        <pc:graphicFrameChg chg="del">
          <ac:chgData name="Maximiliano Tomás Jones Herrera (maxjones)" userId="3b9f000d-ef07-462d-82f8-833208493d79" providerId="ADAL" clId="{51D3B340-F737-441D-B42B-FF36046FE0C1}" dt="2022-01-21T17:09:23.432" v="1888" actId="478"/>
          <ac:graphicFrameMkLst>
            <pc:docMk/>
            <pc:sldMk cId="3136889360" sldId="471"/>
            <ac:graphicFrameMk id="4" creationId="{E106E1B5-19E5-47AD-9228-04D5A1144919}"/>
          </ac:graphicFrameMkLst>
        </pc:graphicFrameChg>
        <pc:graphicFrameChg chg="add mod ord">
          <ac:chgData name="Maximiliano Tomás Jones Herrera (maxjones)" userId="3b9f000d-ef07-462d-82f8-833208493d79" providerId="ADAL" clId="{51D3B340-F737-441D-B42B-FF36046FE0C1}" dt="2022-03-10T16:45:55.572" v="2101" actId="167"/>
          <ac:graphicFrameMkLst>
            <pc:docMk/>
            <pc:sldMk cId="3136889360" sldId="471"/>
            <ac:graphicFrameMk id="15" creationId="{4BB8175E-F2EF-49C9-8551-FFF43FFE198C}"/>
          </ac:graphicFrameMkLst>
        </pc:graphicFrame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16" creationId="{29E67FD3-4042-4F32-8B0D-40F48F1F5E19}"/>
          </ac:picMkLst>
        </pc:pic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17" creationId="{F40E8DA4-D7E7-4B35-B8DC-8F8CE0E3A261}"/>
          </ac:picMkLst>
        </pc:pic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18" creationId="{985A650C-5414-48EF-97B7-CED185C733EE}"/>
          </ac:picMkLst>
        </pc:pic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19" creationId="{3F526181-0F01-4CEA-AC48-17D95F7E98D0}"/>
          </ac:picMkLst>
        </pc:pic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20" creationId="{B9FC52F0-B1F3-49DA-8B93-C055D4C83C7B}"/>
          </ac:picMkLst>
        </pc:picChg>
        <pc:picChg chg="add mod">
          <ac:chgData name="Maximiliano Tomás Jones Herrera (maxjones)" userId="3b9f000d-ef07-462d-82f8-833208493d79" providerId="ADAL" clId="{51D3B340-F737-441D-B42B-FF36046FE0C1}" dt="2022-01-21T17:10:24.854" v="1901" actId="164"/>
          <ac:picMkLst>
            <pc:docMk/>
            <pc:sldMk cId="3136889360" sldId="471"/>
            <ac:picMk id="21" creationId="{589D094C-47FE-4F9F-B956-3C4C944AF346}"/>
          </ac:picMkLst>
        </pc:picChg>
      </pc:sldChg>
      <pc:sldChg chg="addSp delSp modSp new mod ord">
        <pc:chgData name="Maximiliano Tomás Jones Herrera (maxjones)" userId="3b9f000d-ef07-462d-82f8-833208493d79" providerId="ADAL" clId="{51D3B340-F737-441D-B42B-FF36046FE0C1}" dt="2022-03-10T16:05:16.704" v="2052"/>
        <pc:sldMkLst>
          <pc:docMk/>
          <pc:sldMk cId="766173780" sldId="472"/>
        </pc:sldMkLst>
        <pc:spChg chg="del">
          <ac:chgData name="Maximiliano Tomás Jones Herrera (maxjones)" userId="3b9f000d-ef07-462d-82f8-833208493d79" providerId="ADAL" clId="{51D3B340-F737-441D-B42B-FF36046FE0C1}" dt="2022-01-21T17:28:04.208" v="1927" actId="478"/>
          <ac:spMkLst>
            <pc:docMk/>
            <pc:sldMk cId="766173780" sldId="472"/>
            <ac:spMk id="2" creationId="{396524D2-C722-4569-998B-697854EAAF11}"/>
          </ac:spMkLst>
        </pc:spChg>
        <pc:spChg chg="del">
          <ac:chgData name="Maximiliano Tomás Jones Herrera (maxjones)" userId="3b9f000d-ef07-462d-82f8-833208493d79" providerId="ADAL" clId="{51D3B340-F737-441D-B42B-FF36046FE0C1}" dt="2022-01-21T17:28:05.187" v="1928" actId="478"/>
          <ac:spMkLst>
            <pc:docMk/>
            <pc:sldMk cId="766173780" sldId="472"/>
            <ac:spMk id="3" creationId="{589D578B-16C9-47C5-BEAD-50B215ADA3CE}"/>
          </ac:spMkLst>
        </pc:spChg>
        <pc:graphicFrameChg chg="add mod">
          <ac:chgData name="Maximiliano Tomás Jones Herrera (maxjones)" userId="3b9f000d-ef07-462d-82f8-833208493d79" providerId="ADAL" clId="{51D3B340-F737-441D-B42B-FF36046FE0C1}" dt="2022-03-10T16:05:16.704" v="2052"/>
          <ac:graphicFrameMkLst>
            <pc:docMk/>
            <pc:sldMk cId="766173780" sldId="472"/>
            <ac:graphicFrameMk id="5" creationId="{CA00ED24-15D1-47A6-A51D-264EE0831608}"/>
          </ac:graphicFrameMkLst>
        </pc:graphicFrameChg>
      </pc:sldChg>
      <pc:sldChg chg="add">
        <pc:chgData name="Maximiliano Tomás Jones Herrera (maxjones)" userId="3b9f000d-ef07-462d-82f8-833208493d79" providerId="ADAL" clId="{51D3B340-F737-441D-B42B-FF36046FE0C1}" dt="2022-03-23T02:28:25.517" v="2102"/>
        <pc:sldMkLst>
          <pc:docMk/>
          <pc:sldMk cId="2620995352" sldId="4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5E829-EC34-4FD3-B35B-1D7D80AD32E5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668D840-5554-4440-AC27-B4DEBD2C14C6}">
      <dgm:prSet phldrT="[Texto]"/>
      <dgm:spPr/>
      <dgm:t>
        <a:bodyPr/>
        <a:lstStyle/>
        <a:p>
          <a:r>
            <a:rPr lang="es-CL" dirty="0"/>
            <a:t>Preprocesamiento</a:t>
          </a:r>
        </a:p>
        <a:p>
          <a:r>
            <a:rPr lang="es-CL" dirty="0"/>
            <a:t>de los Datos</a:t>
          </a:r>
        </a:p>
      </dgm:t>
    </dgm:pt>
    <dgm:pt modelId="{4D203BF5-3498-4EFD-B1AB-2F2225FE7F58}" type="parTrans" cxnId="{70E6386C-9955-457A-B9C9-8C154C0F118C}">
      <dgm:prSet/>
      <dgm:spPr/>
      <dgm:t>
        <a:bodyPr/>
        <a:lstStyle/>
        <a:p>
          <a:endParaRPr lang="es-CL"/>
        </a:p>
      </dgm:t>
    </dgm:pt>
    <dgm:pt modelId="{8F20FE2E-9461-4EA2-9F32-7F13782E1C5E}" type="sibTrans" cxnId="{70E6386C-9955-457A-B9C9-8C154C0F118C}">
      <dgm:prSet/>
      <dgm:spPr/>
      <dgm:t>
        <a:bodyPr/>
        <a:lstStyle/>
        <a:p>
          <a:endParaRPr lang="es-CL"/>
        </a:p>
      </dgm:t>
    </dgm:pt>
    <dgm:pt modelId="{548C8592-D482-4780-98CD-DFDD830391BF}">
      <dgm:prSet phldrT="[Texto]" custT="1"/>
      <dgm:spPr/>
      <dgm:t>
        <a:bodyPr/>
        <a:lstStyle/>
        <a:p>
          <a:r>
            <a:rPr lang="es-CL" sz="2700" dirty="0"/>
            <a:t>Adquisición de datos</a:t>
          </a:r>
        </a:p>
      </dgm:t>
    </dgm:pt>
    <dgm:pt modelId="{D9AB3DF8-1C13-4A8C-9560-989888CD6C30}" type="parTrans" cxnId="{9766D232-4B64-4E57-BCB5-85C708740A64}">
      <dgm:prSet/>
      <dgm:spPr/>
      <dgm:t>
        <a:bodyPr/>
        <a:lstStyle/>
        <a:p>
          <a:endParaRPr lang="es-CL"/>
        </a:p>
      </dgm:t>
    </dgm:pt>
    <dgm:pt modelId="{1E74DB7D-8E8F-43D2-A39F-D080E1E986D1}" type="sibTrans" cxnId="{9766D232-4B64-4E57-BCB5-85C708740A64}">
      <dgm:prSet/>
      <dgm:spPr/>
      <dgm:t>
        <a:bodyPr/>
        <a:lstStyle/>
        <a:p>
          <a:endParaRPr lang="es-CL"/>
        </a:p>
      </dgm:t>
    </dgm:pt>
    <dgm:pt modelId="{46DABBC4-A431-47BE-8EC4-DB9A945EA8F0}">
      <dgm:prSet phldrT="[Texto]" custT="1"/>
      <dgm:spPr/>
      <dgm:t>
        <a:bodyPr/>
        <a:lstStyle/>
        <a:p>
          <a:r>
            <a:rPr lang="es-CL" sz="2700" dirty="0"/>
            <a:t>Extracción y selección de características</a:t>
          </a:r>
          <a:r>
            <a:rPr lang="es-CL" sz="2100" dirty="0"/>
            <a:t>.</a:t>
          </a:r>
        </a:p>
      </dgm:t>
    </dgm:pt>
    <dgm:pt modelId="{DC8A79BE-0682-4A50-8656-A081C8E8FAFE}" type="parTrans" cxnId="{7F6C3F23-5899-42F2-9D66-FB1F2EACEC49}">
      <dgm:prSet/>
      <dgm:spPr/>
      <dgm:t>
        <a:bodyPr/>
        <a:lstStyle/>
        <a:p>
          <a:endParaRPr lang="es-CL"/>
        </a:p>
      </dgm:t>
    </dgm:pt>
    <dgm:pt modelId="{DE1BE42B-4543-4448-8108-F10A5420E669}" type="sibTrans" cxnId="{7F6C3F23-5899-42F2-9D66-FB1F2EACEC49}">
      <dgm:prSet/>
      <dgm:spPr/>
      <dgm:t>
        <a:bodyPr/>
        <a:lstStyle/>
        <a:p>
          <a:endParaRPr lang="es-CL"/>
        </a:p>
      </dgm:t>
    </dgm:pt>
    <dgm:pt modelId="{D8934497-56BE-4F7E-944F-430C8C9C4534}">
      <dgm:prSet phldrT="[Texto]"/>
      <dgm:spPr/>
      <dgm:t>
        <a:bodyPr/>
        <a:lstStyle/>
        <a:p>
          <a:r>
            <a:rPr lang="es-CL" dirty="0"/>
            <a:t>Entrenamiento y selección de modelos</a:t>
          </a:r>
        </a:p>
      </dgm:t>
    </dgm:pt>
    <dgm:pt modelId="{0E1F25E2-A1B8-49D5-99B0-2F62E631794C}" type="parTrans" cxnId="{3E586A4A-E92A-4693-B251-A303CD7BABCC}">
      <dgm:prSet/>
      <dgm:spPr/>
      <dgm:t>
        <a:bodyPr/>
        <a:lstStyle/>
        <a:p>
          <a:endParaRPr lang="es-CL"/>
        </a:p>
      </dgm:t>
    </dgm:pt>
    <dgm:pt modelId="{FD193BB7-5059-42B3-BD21-6FEB8B50F004}" type="sibTrans" cxnId="{3E586A4A-E92A-4693-B251-A303CD7BABCC}">
      <dgm:prSet/>
      <dgm:spPr/>
      <dgm:t>
        <a:bodyPr/>
        <a:lstStyle/>
        <a:p>
          <a:endParaRPr lang="es-CL"/>
        </a:p>
      </dgm:t>
    </dgm:pt>
    <dgm:pt modelId="{9E4E1B8F-F372-4D9E-A870-0F9769FB1337}">
      <dgm:prSet phldrT="[Texto]" custT="1"/>
      <dgm:spPr/>
      <dgm:t>
        <a:bodyPr/>
        <a:lstStyle/>
        <a:p>
          <a:r>
            <a:rPr lang="es-CL" sz="2600" dirty="0"/>
            <a:t>Entrenamiento de múltiples modelos según la cantidad de data con la que se cuenta y </a:t>
          </a:r>
          <a:r>
            <a:rPr lang="es-CL" sz="2600" b="1" dirty="0"/>
            <a:t>si ya se ha etiquetado o se han validado las etiquetas con un experto</a:t>
          </a:r>
          <a:r>
            <a:rPr lang="es-CL" sz="2600" dirty="0"/>
            <a:t>.</a:t>
          </a:r>
        </a:p>
      </dgm:t>
    </dgm:pt>
    <dgm:pt modelId="{8010C8B7-1696-4137-9B96-D28D64674D2E}" type="parTrans" cxnId="{20899A24-38BC-4851-BB3C-B55306860530}">
      <dgm:prSet/>
      <dgm:spPr/>
      <dgm:t>
        <a:bodyPr/>
        <a:lstStyle/>
        <a:p>
          <a:endParaRPr lang="es-CL"/>
        </a:p>
      </dgm:t>
    </dgm:pt>
    <dgm:pt modelId="{90FCA776-BCC5-4651-AA59-44D0F61F83A2}" type="sibTrans" cxnId="{20899A24-38BC-4851-BB3C-B55306860530}">
      <dgm:prSet/>
      <dgm:spPr/>
      <dgm:t>
        <a:bodyPr/>
        <a:lstStyle/>
        <a:p>
          <a:endParaRPr lang="es-CL"/>
        </a:p>
      </dgm:t>
    </dgm:pt>
    <dgm:pt modelId="{0A4E5374-6FCB-48E4-BB55-C606B0FC5187}">
      <dgm:prSet phldrT="[Texto]"/>
      <dgm:spPr/>
      <dgm:t>
        <a:bodyPr/>
        <a:lstStyle/>
        <a:p>
          <a:r>
            <a:rPr lang="es-CL" dirty="0"/>
            <a:t>Plataforma web</a:t>
          </a:r>
        </a:p>
        <a:p>
          <a:r>
            <a:rPr lang="es-CL" dirty="0"/>
            <a:t>Sistema Experto</a:t>
          </a:r>
        </a:p>
      </dgm:t>
    </dgm:pt>
    <dgm:pt modelId="{675F7B90-010B-46A1-BD2D-239FF26E50D9}" type="parTrans" cxnId="{7D3053A9-715A-4A16-94B9-D1A21848CD4D}">
      <dgm:prSet/>
      <dgm:spPr/>
      <dgm:t>
        <a:bodyPr/>
        <a:lstStyle/>
        <a:p>
          <a:endParaRPr lang="es-CL"/>
        </a:p>
      </dgm:t>
    </dgm:pt>
    <dgm:pt modelId="{3F45DED6-8385-4CC8-88DD-05BFCED28235}" type="sibTrans" cxnId="{7D3053A9-715A-4A16-94B9-D1A21848CD4D}">
      <dgm:prSet/>
      <dgm:spPr/>
      <dgm:t>
        <a:bodyPr/>
        <a:lstStyle/>
        <a:p>
          <a:endParaRPr lang="es-CL"/>
        </a:p>
      </dgm:t>
    </dgm:pt>
    <dgm:pt modelId="{25853F8A-2CBD-4B57-9244-B2E86E4ECE64}">
      <dgm:prSet phldrT="[Texto]" custT="1"/>
      <dgm:spPr/>
      <dgm:t>
        <a:bodyPr/>
        <a:lstStyle/>
        <a:p>
          <a:r>
            <a:rPr lang="es-CL" sz="2500" dirty="0"/>
            <a:t>Conexión a las fuentes de datos a través de carga local</a:t>
          </a:r>
        </a:p>
      </dgm:t>
    </dgm:pt>
    <dgm:pt modelId="{887266CB-B13B-492D-9034-AAFC74CE7A79}" type="parTrans" cxnId="{924AE267-2754-4E59-BE05-8E76565B860A}">
      <dgm:prSet/>
      <dgm:spPr/>
      <dgm:t>
        <a:bodyPr/>
        <a:lstStyle/>
        <a:p>
          <a:endParaRPr lang="es-CL"/>
        </a:p>
      </dgm:t>
    </dgm:pt>
    <dgm:pt modelId="{F625F53B-1A5C-4AC4-8CA1-E01FF8F4B8A3}" type="sibTrans" cxnId="{924AE267-2754-4E59-BE05-8E76565B860A}">
      <dgm:prSet/>
      <dgm:spPr/>
      <dgm:t>
        <a:bodyPr/>
        <a:lstStyle/>
        <a:p>
          <a:endParaRPr lang="es-CL"/>
        </a:p>
      </dgm:t>
    </dgm:pt>
    <dgm:pt modelId="{8B0082B6-60E4-4193-AE8E-DF6CE4598E03}">
      <dgm:prSet phldrT="[Texto]" custT="1"/>
      <dgm:spPr/>
      <dgm:t>
        <a:bodyPr/>
        <a:lstStyle/>
        <a:p>
          <a:r>
            <a:rPr lang="es-CL" sz="2500" dirty="0"/>
            <a:t>Visualización interactiva de las variables monitoreadas, sus interacciones y salidas (alarmas) de los modelos de detección de anomalías</a:t>
          </a:r>
        </a:p>
      </dgm:t>
    </dgm:pt>
    <dgm:pt modelId="{FB0C0C1F-1D0D-4BA5-B17F-A492E0FD5F98}" type="parTrans" cxnId="{4E8007A8-2FF7-4BCC-BF07-D4908C33AAEF}">
      <dgm:prSet/>
      <dgm:spPr/>
      <dgm:t>
        <a:bodyPr/>
        <a:lstStyle/>
        <a:p>
          <a:endParaRPr lang="es-CL"/>
        </a:p>
      </dgm:t>
    </dgm:pt>
    <dgm:pt modelId="{75EDF80A-5818-493B-AF9B-CCCE5CC32870}" type="sibTrans" cxnId="{4E8007A8-2FF7-4BCC-BF07-D4908C33AAEF}">
      <dgm:prSet/>
      <dgm:spPr/>
      <dgm:t>
        <a:bodyPr/>
        <a:lstStyle/>
        <a:p>
          <a:endParaRPr lang="es-CL"/>
        </a:p>
      </dgm:t>
    </dgm:pt>
    <dgm:pt modelId="{DC16BC26-6EF6-4D6B-AF4C-EFC85E9C4F8B}">
      <dgm:prSet phldrT="[Texto]" custT="1"/>
      <dgm:spPr/>
      <dgm:t>
        <a:bodyPr/>
        <a:lstStyle/>
        <a:p>
          <a:r>
            <a:rPr lang="es-CL" sz="2600" dirty="0"/>
            <a:t>Selección de los mejores modelos y sus salidas dependiendo de las </a:t>
          </a:r>
          <a:r>
            <a:rPr lang="es-CL" sz="2600" b="1" dirty="0"/>
            <a:t>métrica a optimizar deseada o validación de analista</a:t>
          </a:r>
        </a:p>
      </dgm:t>
    </dgm:pt>
    <dgm:pt modelId="{96FB93C4-AC4C-4EA3-87F5-D4400BEA8EA0}" type="parTrans" cxnId="{90246B24-6ED9-4862-A49C-8664A22D172A}">
      <dgm:prSet/>
      <dgm:spPr/>
      <dgm:t>
        <a:bodyPr/>
        <a:lstStyle/>
        <a:p>
          <a:endParaRPr lang="es-CL"/>
        </a:p>
      </dgm:t>
    </dgm:pt>
    <dgm:pt modelId="{63E8E327-6BF3-4B0E-B79D-1BBD3533C9DF}" type="sibTrans" cxnId="{90246B24-6ED9-4862-A49C-8664A22D172A}">
      <dgm:prSet/>
      <dgm:spPr/>
      <dgm:t>
        <a:bodyPr/>
        <a:lstStyle/>
        <a:p>
          <a:endParaRPr lang="es-CL"/>
        </a:p>
      </dgm:t>
    </dgm:pt>
    <dgm:pt modelId="{AFE0C266-8FFC-4A0A-9349-42341A1DB854}">
      <dgm:prSet phldrT="[Texto]" custT="1"/>
      <dgm:spPr/>
      <dgm:t>
        <a:bodyPr/>
        <a:lstStyle/>
        <a:p>
          <a:r>
            <a:rPr lang="es-CL" sz="2500" dirty="0"/>
            <a:t>Opciones de configuración para pre-procesamiento y selección de modelos</a:t>
          </a:r>
        </a:p>
      </dgm:t>
    </dgm:pt>
    <dgm:pt modelId="{BB0B4F8A-7749-412F-BEB4-8DC38025D4E6}" type="parTrans" cxnId="{6E07099C-7714-4CA5-AF86-9CA17816A918}">
      <dgm:prSet/>
      <dgm:spPr/>
      <dgm:t>
        <a:bodyPr/>
        <a:lstStyle/>
        <a:p>
          <a:endParaRPr lang="es-CL"/>
        </a:p>
      </dgm:t>
    </dgm:pt>
    <dgm:pt modelId="{C5C4172C-C8F0-403D-8DF2-6DB908E4F355}" type="sibTrans" cxnId="{6E07099C-7714-4CA5-AF86-9CA17816A918}">
      <dgm:prSet/>
      <dgm:spPr/>
      <dgm:t>
        <a:bodyPr/>
        <a:lstStyle/>
        <a:p>
          <a:endParaRPr lang="es-CL"/>
        </a:p>
      </dgm:t>
    </dgm:pt>
    <dgm:pt modelId="{171359DE-3C82-4584-AD67-1504CA5F0DFB}">
      <dgm:prSet phldrT="[Texto]" custT="1"/>
      <dgm:spPr/>
      <dgm:t>
        <a:bodyPr/>
        <a:lstStyle/>
        <a:p>
          <a:r>
            <a:rPr lang="es-CL" sz="2700" dirty="0"/>
            <a:t>Imputación de valores perdidos y manejo de pérdidas de información.</a:t>
          </a:r>
        </a:p>
      </dgm:t>
    </dgm:pt>
    <dgm:pt modelId="{64504325-FB4E-4D66-A395-A743EB45190A}" type="parTrans" cxnId="{D0E6F176-385A-4552-A5B7-4BD1E9678018}">
      <dgm:prSet/>
      <dgm:spPr/>
      <dgm:t>
        <a:bodyPr/>
        <a:lstStyle/>
        <a:p>
          <a:endParaRPr lang="es-CL"/>
        </a:p>
      </dgm:t>
    </dgm:pt>
    <dgm:pt modelId="{5356DBF4-81C5-4837-B127-F260B961EFC6}" type="sibTrans" cxnId="{D0E6F176-385A-4552-A5B7-4BD1E9678018}">
      <dgm:prSet/>
      <dgm:spPr/>
      <dgm:t>
        <a:bodyPr/>
        <a:lstStyle/>
        <a:p>
          <a:endParaRPr lang="es-CL"/>
        </a:p>
      </dgm:t>
    </dgm:pt>
    <dgm:pt modelId="{670FF1D4-CE7B-4DF0-A17F-C9D30EEA61FE}" type="pres">
      <dgm:prSet presAssocID="{8BA5E829-EC34-4FD3-B35B-1D7D80AD32E5}" presName="Name0" presStyleCnt="0">
        <dgm:presLayoutVars>
          <dgm:dir/>
          <dgm:animLvl val="lvl"/>
          <dgm:resizeHandles val="exact"/>
        </dgm:presLayoutVars>
      </dgm:prSet>
      <dgm:spPr/>
    </dgm:pt>
    <dgm:pt modelId="{65320CE6-7A73-49EF-B55B-FE190EBEEA97}" type="pres">
      <dgm:prSet presAssocID="{7668D840-5554-4440-AC27-B4DEBD2C14C6}" presName="linNode" presStyleCnt="0"/>
      <dgm:spPr/>
    </dgm:pt>
    <dgm:pt modelId="{D2A6A123-72DB-4792-9EF8-76EA33241951}" type="pres">
      <dgm:prSet presAssocID="{7668D840-5554-4440-AC27-B4DEBD2C14C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DE20C64-DA2D-4DEF-9E68-990FFE223F19}" type="pres">
      <dgm:prSet presAssocID="{7668D840-5554-4440-AC27-B4DEBD2C14C6}" presName="descendantText" presStyleLbl="alignAccFollowNode1" presStyleIdx="0" presStyleCnt="3">
        <dgm:presLayoutVars>
          <dgm:bulletEnabled val="1"/>
        </dgm:presLayoutVars>
      </dgm:prSet>
      <dgm:spPr/>
    </dgm:pt>
    <dgm:pt modelId="{78877A2E-17D8-4687-8C45-0C36B8E2EEC1}" type="pres">
      <dgm:prSet presAssocID="{8F20FE2E-9461-4EA2-9F32-7F13782E1C5E}" presName="sp" presStyleCnt="0"/>
      <dgm:spPr/>
    </dgm:pt>
    <dgm:pt modelId="{B28CE0B0-12E7-4B77-9582-9B9CD96E7F69}" type="pres">
      <dgm:prSet presAssocID="{D8934497-56BE-4F7E-944F-430C8C9C4534}" presName="linNode" presStyleCnt="0"/>
      <dgm:spPr/>
    </dgm:pt>
    <dgm:pt modelId="{E7DD3A24-753E-4022-98BA-E74F398F9278}" type="pres">
      <dgm:prSet presAssocID="{D8934497-56BE-4F7E-944F-430C8C9C453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9EED07F-FB21-4B47-8687-5B6CB19FE756}" type="pres">
      <dgm:prSet presAssocID="{D8934497-56BE-4F7E-944F-430C8C9C4534}" presName="descendantText" presStyleLbl="alignAccFollowNode1" presStyleIdx="1" presStyleCnt="3">
        <dgm:presLayoutVars>
          <dgm:bulletEnabled val="1"/>
        </dgm:presLayoutVars>
      </dgm:prSet>
      <dgm:spPr/>
    </dgm:pt>
    <dgm:pt modelId="{9E4E8BB3-23A1-420B-819B-81A79042CB4B}" type="pres">
      <dgm:prSet presAssocID="{FD193BB7-5059-42B3-BD21-6FEB8B50F004}" presName="sp" presStyleCnt="0"/>
      <dgm:spPr/>
    </dgm:pt>
    <dgm:pt modelId="{2700CF46-93EC-42EE-B50C-E070D7D011BA}" type="pres">
      <dgm:prSet presAssocID="{0A4E5374-6FCB-48E4-BB55-C606B0FC5187}" presName="linNode" presStyleCnt="0"/>
      <dgm:spPr/>
    </dgm:pt>
    <dgm:pt modelId="{1E465E41-7E59-4353-B26A-A4F057C67A48}" type="pres">
      <dgm:prSet presAssocID="{0A4E5374-6FCB-48E4-BB55-C606B0FC518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BF69EBA-3C5F-49A5-B1A0-1D6421DA2954}" type="pres">
      <dgm:prSet presAssocID="{0A4E5374-6FCB-48E4-BB55-C606B0FC5187}" presName="descendantText" presStyleLbl="alignAccFollowNode1" presStyleIdx="2" presStyleCnt="3" custScaleY="105784">
        <dgm:presLayoutVars>
          <dgm:bulletEnabled val="1"/>
        </dgm:presLayoutVars>
      </dgm:prSet>
      <dgm:spPr/>
    </dgm:pt>
  </dgm:ptLst>
  <dgm:cxnLst>
    <dgm:cxn modelId="{E8938702-7A70-4561-88A0-7800B3D0B6EF}" type="presOf" srcId="{8B0082B6-60E4-4193-AE8E-DF6CE4598E03}" destId="{BBF69EBA-3C5F-49A5-B1A0-1D6421DA2954}" srcOrd="0" destOrd="2" presId="urn:microsoft.com/office/officeart/2005/8/layout/vList5"/>
    <dgm:cxn modelId="{7F6C3F23-5899-42F2-9D66-FB1F2EACEC49}" srcId="{7668D840-5554-4440-AC27-B4DEBD2C14C6}" destId="{46DABBC4-A431-47BE-8EC4-DB9A945EA8F0}" srcOrd="2" destOrd="0" parTransId="{DC8A79BE-0682-4A50-8656-A081C8E8FAFE}" sibTransId="{DE1BE42B-4543-4448-8108-F10A5420E669}"/>
    <dgm:cxn modelId="{90246B24-6ED9-4862-A49C-8664A22D172A}" srcId="{D8934497-56BE-4F7E-944F-430C8C9C4534}" destId="{DC16BC26-6EF6-4D6B-AF4C-EFC85E9C4F8B}" srcOrd="1" destOrd="0" parTransId="{96FB93C4-AC4C-4EA3-87F5-D4400BEA8EA0}" sibTransId="{63E8E327-6BF3-4B0E-B79D-1BBD3533C9DF}"/>
    <dgm:cxn modelId="{20899A24-38BC-4851-BB3C-B55306860530}" srcId="{D8934497-56BE-4F7E-944F-430C8C9C4534}" destId="{9E4E1B8F-F372-4D9E-A870-0F9769FB1337}" srcOrd="0" destOrd="0" parTransId="{8010C8B7-1696-4137-9B96-D28D64674D2E}" sibTransId="{90FCA776-BCC5-4651-AA59-44D0F61F83A2}"/>
    <dgm:cxn modelId="{2F047930-40F2-45F7-A4B1-92054CF5BCE5}" type="presOf" srcId="{DC16BC26-6EF6-4D6B-AF4C-EFC85E9C4F8B}" destId="{19EED07F-FB21-4B47-8687-5B6CB19FE756}" srcOrd="0" destOrd="1" presId="urn:microsoft.com/office/officeart/2005/8/layout/vList5"/>
    <dgm:cxn modelId="{9766D232-4B64-4E57-BCB5-85C708740A64}" srcId="{7668D840-5554-4440-AC27-B4DEBD2C14C6}" destId="{548C8592-D482-4780-98CD-DFDD830391BF}" srcOrd="0" destOrd="0" parTransId="{D9AB3DF8-1C13-4A8C-9560-989888CD6C30}" sibTransId="{1E74DB7D-8E8F-43D2-A39F-D080E1E986D1}"/>
    <dgm:cxn modelId="{A29BDC5F-744B-47E9-9399-7EB2715505C3}" type="presOf" srcId="{8BA5E829-EC34-4FD3-B35B-1D7D80AD32E5}" destId="{670FF1D4-CE7B-4DF0-A17F-C9D30EEA61FE}" srcOrd="0" destOrd="0" presId="urn:microsoft.com/office/officeart/2005/8/layout/vList5"/>
    <dgm:cxn modelId="{82F05F65-6CC0-494F-A3A0-93D9A550AC61}" type="presOf" srcId="{7668D840-5554-4440-AC27-B4DEBD2C14C6}" destId="{D2A6A123-72DB-4792-9EF8-76EA33241951}" srcOrd="0" destOrd="0" presId="urn:microsoft.com/office/officeart/2005/8/layout/vList5"/>
    <dgm:cxn modelId="{032FD165-993C-483D-90CA-25C9CF088510}" type="presOf" srcId="{9E4E1B8F-F372-4D9E-A870-0F9769FB1337}" destId="{19EED07F-FB21-4B47-8687-5B6CB19FE756}" srcOrd="0" destOrd="0" presId="urn:microsoft.com/office/officeart/2005/8/layout/vList5"/>
    <dgm:cxn modelId="{924AE267-2754-4E59-BE05-8E76565B860A}" srcId="{0A4E5374-6FCB-48E4-BB55-C606B0FC5187}" destId="{25853F8A-2CBD-4B57-9244-B2E86E4ECE64}" srcOrd="0" destOrd="0" parTransId="{887266CB-B13B-492D-9034-AAFC74CE7A79}" sibTransId="{F625F53B-1A5C-4AC4-8CA1-E01FF8F4B8A3}"/>
    <dgm:cxn modelId="{3E586A4A-E92A-4693-B251-A303CD7BABCC}" srcId="{8BA5E829-EC34-4FD3-B35B-1D7D80AD32E5}" destId="{D8934497-56BE-4F7E-944F-430C8C9C4534}" srcOrd="1" destOrd="0" parTransId="{0E1F25E2-A1B8-49D5-99B0-2F62E631794C}" sibTransId="{FD193BB7-5059-42B3-BD21-6FEB8B50F004}"/>
    <dgm:cxn modelId="{67DAA44A-F6D3-4290-8B4B-8DBB4CC9337D}" type="presOf" srcId="{D8934497-56BE-4F7E-944F-430C8C9C4534}" destId="{E7DD3A24-753E-4022-98BA-E74F398F9278}" srcOrd="0" destOrd="0" presId="urn:microsoft.com/office/officeart/2005/8/layout/vList5"/>
    <dgm:cxn modelId="{70E6386C-9955-457A-B9C9-8C154C0F118C}" srcId="{8BA5E829-EC34-4FD3-B35B-1D7D80AD32E5}" destId="{7668D840-5554-4440-AC27-B4DEBD2C14C6}" srcOrd="0" destOrd="0" parTransId="{4D203BF5-3498-4EFD-B1AB-2F2225FE7F58}" sibTransId="{8F20FE2E-9461-4EA2-9F32-7F13782E1C5E}"/>
    <dgm:cxn modelId="{63B13D54-C5F1-4C63-B34C-0F8E171B1CCE}" type="presOf" srcId="{AFE0C266-8FFC-4A0A-9349-42341A1DB854}" destId="{BBF69EBA-3C5F-49A5-B1A0-1D6421DA2954}" srcOrd="0" destOrd="1" presId="urn:microsoft.com/office/officeart/2005/8/layout/vList5"/>
    <dgm:cxn modelId="{64E6D376-43F4-4AF6-B60C-D9C23E3A00EB}" type="presOf" srcId="{46DABBC4-A431-47BE-8EC4-DB9A945EA8F0}" destId="{EDE20C64-DA2D-4DEF-9E68-990FFE223F19}" srcOrd="0" destOrd="2" presId="urn:microsoft.com/office/officeart/2005/8/layout/vList5"/>
    <dgm:cxn modelId="{D0E6F176-385A-4552-A5B7-4BD1E9678018}" srcId="{7668D840-5554-4440-AC27-B4DEBD2C14C6}" destId="{171359DE-3C82-4584-AD67-1504CA5F0DFB}" srcOrd="1" destOrd="0" parTransId="{64504325-FB4E-4D66-A395-A743EB45190A}" sibTransId="{5356DBF4-81C5-4837-B127-F260B961EFC6}"/>
    <dgm:cxn modelId="{E6F5548E-8330-43B8-85E7-7E42A41FB4E8}" type="presOf" srcId="{25853F8A-2CBD-4B57-9244-B2E86E4ECE64}" destId="{BBF69EBA-3C5F-49A5-B1A0-1D6421DA2954}" srcOrd="0" destOrd="0" presId="urn:microsoft.com/office/officeart/2005/8/layout/vList5"/>
    <dgm:cxn modelId="{6E07099C-7714-4CA5-AF86-9CA17816A918}" srcId="{0A4E5374-6FCB-48E4-BB55-C606B0FC5187}" destId="{AFE0C266-8FFC-4A0A-9349-42341A1DB854}" srcOrd="1" destOrd="0" parTransId="{BB0B4F8A-7749-412F-BEB4-8DC38025D4E6}" sibTransId="{C5C4172C-C8F0-403D-8DF2-6DB908E4F355}"/>
    <dgm:cxn modelId="{4525FBA2-59AC-43A7-A103-B8E45D4249DE}" type="presOf" srcId="{548C8592-D482-4780-98CD-DFDD830391BF}" destId="{EDE20C64-DA2D-4DEF-9E68-990FFE223F19}" srcOrd="0" destOrd="0" presId="urn:microsoft.com/office/officeart/2005/8/layout/vList5"/>
    <dgm:cxn modelId="{4E8007A8-2FF7-4BCC-BF07-D4908C33AAEF}" srcId="{0A4E5374-6FCB-48E4-BB55-C606B0FC5187}" destId="{8B0082B6-60E4-4193-AE8E-DF6CE4598E03}" srcOrd="2" destOrd="0" parTransId="{FB0C0C1F-1D0D-4BA5-B17F-A492E0FD5F98}" sibTransId="{75EDF80A-5818-493B-AF9B-CCCE5CC32870}"/>
    <dgm:cxn modelId="{7D3053A9-715A-4A16-94B9-D1A21848CD4D}" srcId="{8BA5E829-EC34-4FD3-B35B-1D7D80AD32E5}" destId="{0A4E5374-6FCB-48E4-BB55-C606B0FC5187}" srcOrd="2" destOrd="0" parTransId="{675F7B90-010B-46A1-BD2D-239FF26E50D9}" sibTransId="{3F45DED6-8385-4CC8-88DD-05BFCED28235}"/>
    <dgm:cxn modelId="{E3B221CF-9912-41F4-BC71-204ED3A091A9}" type="presOf" srcId="{0A4E5374-6FCB-48E4-BB55-C606B0FC5187}" destId="{1E465E41-7E59-4353-B26A-A4F057C67A48}" srcOrd="0" destOrd="0" presId="urn:microsoft.com/office/officeart/2005/8/layout/vList5"/>
    <dgm:cxn modelId="{871808EC-E844-460B-B32B-85BCCD228949}" type="presOf" srcId="{171359DE-3C82-4584-AD67-1504CA5F0DFB}" destId="{EDE20C64-DA2D-4DEF-9E68-990FFE223F19}" srcOrd="0" destOrd="1" presId="urn:microsoft.com/office/officeart/2005/8/layout/vList5"/>
    <dgm:cxn modelId="{F7B17644-B667-4CE7-AAC1-A7875295FEB1}" type="presParOf" srcId="{670FF1D4-CE7B-4DF0-A17F-C9D30EEA61FE}" destId="{65320CE6-7A73-49EF-B55B-FE190EBEEA97}" srcOrd="0" destOrd="0" presId="urn:microsoft.com/office/officeart/2005/8/layout/vList5"/>
    <dgm:cxn modelId="{ED0DD790-B048-4514-8365-E4613B57F778}" type="presParOf" srcId="{65320CE6-7A73-49EF-B55B-FE190EBEEA97}" destId="{D2A6A123-72DB-4792-9EF8-76EA33241951}" srcOrd="0" destOrd="0" presId="urn:microsoft.com/office/officeart/2005/8/layout/vList5"/>
    <dgm:cxn modelId="{6F361291-9D87-4A97-8B25-0D17B70F2185}" type="presParOf" srcId="{65320CE6-7A73-49EF-B55B-FE190EBEEA97}" destId="{EDE20C64-DA2D-4DEF-9E68-990FFE223F19}" srcOrd="1" destOrd="0" presId="urn:microsoft.com/office/officeart/2005/8/layout/vList5"/>
    <dgm:cxn modelId="{0D14FEFD-ED59-48FD-8474-839A3A82F9C8}" type="presParOf" srcId="{670FF1D4-CE7B-4DF0-A17F-C9D30EEA61FE}" destId="{78877A2E-17D8-4687-8C45-0C36B8E2EEC1}" srcOrd="1" destOrd="0" presId="urn:microsoft.com/office/officeart/2005/8/layout/vList5"/>
    <dgm:cxn modelId="{07A41069-2AF1-42B4-B1B6-92352637FCDE}" type="presParOf" srcId="{670FF1D4-CE7B-4DF0-A17F-C9D30EEA61FE}" destId="{B28CE0B0-12E7-4B77-9582-9B9CD96E7F69}" srcOrd="2" destOrd="0" presId="urn:microsoft.com/office/officeart/2005/8/layout/vList5"/>
    <dgm:cxn modelId="{32CDF825-A4DB-4F46-A8AD-A4E81F7EA47A}" type="presParOf" srcId="{B28CE0B0-12E7-4B77-9582-9B9CD96E7F69}" destId="{E7DD3A24-753E-4022-98BA-E74F398F9278}" srcOrd="0" destOrd="0" presId="urn:microsoft.com/office/officeart/2005/8/layout/vList5"/>
    <dgm:cxn modelId="{F865A3E8-A1C3-407E-834D-DAD001C6F7F2}" type="presParOf" srcId="{B28CE0B0-12E7-4B77-9582-9B9CD96E7F69}" destId="{19EED07F-FB21-4B47-8687-5B6CB19FE756}" srcOrd="1" destOrd="0" presId="urn:microsoft.com/office/officeart/2005/8/layout/vList5"/>
    <dgm:cxn modelId="{C2EDA675-1B79-4CB8-97BC-A551A8D2615C}" type="presParOf" srcId="{670FF1D4-CE7B-4DF0-A17F-C9D30EEA61FE}" destId="{9E4E8BB3-23A1-420B-819B-81A79042CB4B}" srcOrd="3" destOrd="0" presId="urn:microsoft.com/office/officeart/2005/8/layout/vList5"/>
    <dgm:cxn modelId="{99A50AE5-183D-4D1B-BB6F-11FDC5A36A6F}" type="presParOf" srcId="{670FF1D4-CE7B-4DF0-A17F-C9D30EEA61FE}" destId="{2700CF46-93EC-42EE-B50C-E070D7D011BA}" srcOrd="4" destOrd="0" presId="urn:microsoft.com/office/officeart/2005/8/layout/vList5"/>
    <dgm:cxn modelId="{0649BA6D-4809-4AE2-9E6C-94EA951C988D}" type="presParOf" srcId="{2700CF46-93EC-42EE-B50C-E070D7D011BA}" destId="{1E465E41-7E59-4353-B26A-A4F057C67A48}" srcOrd="0" destOrd="0" presId="urn:microsoft.com/office/officeart/2005/8/layout/vList5"/>
    <dgm:cxn modelId="{F9D1A6B6-524D-4692-BE98-810783619F7C}" type="presParOf" srcId="{2700CF46-93EC-42EE-B50C-E070D7D011BA}" destId="{BBF69EBA-3C5F-49A5-B1A0-1D6421DA29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9E272-5E2F-4025-B3B4-20EE166CB2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7E578C-A315-404B-80FE-E119478FEAF0}">
      <dgm:prSet phldrT="[Texto]" custT="1"/>
      <dgm:spPr/>
      <dgm:t>
        <a:bodyPr/>
        <a:lstStyle/>
        <a:p>
          <a:r>
            <a:rPr lang="es-CL" sz="1500" dirty="0"/>
            <a:t>Captura de datos en pozo monitoreado</a:t>
          </a:r>
        </a:p>
      </dgm:t>
    </dgm:pt>
    <dgm:pt modelId="{ACDC98B9-BFB3-4A44-BB89-0B8996B9679C}" type="parTrans" cxnId="{A010E594-D477-493E-9901-58A036749E2E}">
      <dgm:prSet/>
      <dgm:spPr/>
      <dgm:t>
        <a:bodyPr/>
        <a:lstStyle/>
        <a:p>
          <a:endParaRPr lang="es-CL" sz="1500"/>
        </a:p>
      </dgm:t>
    </dgm:pt>
    <dgm:pt modelId="{24D1E3F1-5B89-4AF4-AA70-C676033A54A1}" type="sibTrans" cxnId="{A010E594-D477-493E-9901-58A036749E2E}">
      <dgm:prSet custT="1"/>
      <dgm:spPr/>
      <dgm:t>
        <a:bodyPr/>
        <a:lstStyle/>
        <a:p>
          <a:endParaRPr lang="es-CL" sz="1500"/>
        </a:p>
      </dgm:t>
    </dgm:pt>
    <dgm:pt modelId="{7C7F2781-48B0-4042-8783-4D43EF1309D2}">
      <dgm:prSet phldrT="[Texto]" custT="1"/>
      <dgm:spPr/>
      <dgm:t>
        <a:bodyPr/>
        <a:lstStyle/>
        <a:p>
          <a:r>
            <a:rPr lang="es-CL" sz="1500" dirty="0"/>
            <a:t>Curado y </a:t>
          </a:r>
          <a:r>
            <a:rPr lang="es-CL" sz="1500" dirty="0" err="1"/>
            <a:t>pre-procesamiento</a:t>
          </a:r>
          <a:r>
            <a:rPr lang="es-CL" sz="1500" dirty="0"/>
            <a:t> de los datos</a:t>
          </a:r>
        </a:p>
      </dgm:t>
    </dgm:pt>
    <dgm:pt modelId="{91A45820-FEDB-40CD-8649-7A98D5A0CDE9}" type="parTrans" cxnId="{3AB638B2-2602-43A1-AA44-051750D54809}">
      <dgm:prSet/>
      <dgm:spPr/>
      <dgm:t>
        <a:bodyPr/>
        <a:lstStyle/>
        <a:p>
          <a:endParaRPr lang="es-CL" sz="1500"/>
        </a:p>
      </dgm:t>
    </dgm:pt>
    <dgm:pt modelId="{1B18CEA4-489C-45A3-A76F-0CCD8ACED11E}" type="sibTrans" cxnId="{3AB638B2-2602-43A1-AA44-051750D54809}">
      <dgm:prSet custT="1"/>
      <dgm:spPr/>
      <dgm:t>
        <a:bodyPr/>
        <a:lstStyle/>
        <a:p>
          <a:endParaRPr lang="es-CL" sz="1500"/>
        </a:p>
      </dgm:t>
    </dgm:pt>
    <dgm:pt modelId="{484490B3-C413-4B8D-B1D4-B481022EB340}">
      <dgm:prSet phldrT="[Texto]" custT="1"/>
      <dgm:spPr/>
      <dgm:t>
        <a:bodyPr/>
        <a:lstStyle/>
        <a:p>
          <a:r>
            <a:rPr lang="es-CL" sz="1500" dirty="0"/>
            <a:t>Entrenamiento de múltiples modelos</a:t>
          </a:r>
        </a:p>
      </dgm:t>
    </dgm:pt>
    <dgm:pt modelId="{9983AD82-4731-4BDF-A059-FD4703527402}" type="parTrans" cxnId="{CB6427AF-A6F8-4728-9EA3-2E801143EB9B}">
      <dgm:prSet/>
      <dgm:spPr/>
      <dgm:t>
        <a:bodyPr/>
        <a:lstStyle/>
        <a:p>
          <a:endParaRPr lang="es-CL" sz="1500"/>
        </a:p>
      </dgm:t>
    </dgm:pt>
    <dgm:pt modelId="{A482EAF4-99A8-449C-BA17-CED12B61F35A}" type="sibTrans" cxnId="{CB6427AF-A6F8-4728-9EA3-2E801143EB9B}">
      <dgm:prSet custT="1"/>
      <dgm:spPr/>
      <dgm:t>
        <a:bodyPr/>
        <a:lstStyle/>
        <a:p>
          <a:endParaRPr lang="es-CL" sz="1500"/>
        </a:p>
      </dgm:t>
    </dgm:pt>
    <dgm:pt modelId="{30C10367-3F95-4BA8-A240-5B1573594B5D}">
      <dgm:prSet phldrT="[Texto]" custT="1"/>
      <dgm:spPr/>
      <dgm:t>
        <a:bodyPr/>
        <a:lstStyle/>
        <a:p>
          <a:r>
            <a:rPr lang="es-CL" sz="1500" dirty="0"/>
            <a:t>Almacenamiento y estructuración de los datos</a:t>
          </a:r>
        </a:p>
      </dgm:t>
    </dgm:pt>
    <dgm:pt modelId="{26C9B440-668F-4DAF-94A3-DB8282C7CD34}" type="parTrans" cxnId="{D0F02012-2174-4892-8B7C-15C68EE51345}">
      <dgm:prSet/>
      <dgm:spPr/>
      <dgm:t>
        <a:bodyPr/>
        <a:lstStyle/>
        <a:p>
          <a:endParaRPr lang="es-CL" sz="1500"/>
        </a:p>
      </dgm:t>
    </dgm:pt>
    <dgm:pt modelId="{CE23301B-6BE8-444C-82D4-B86A2206BB41}" type="sibTrans" cxnId="{D0F02012-2174-4892-8B7C-15C68EE51345}">
      <dgm:prSet custT="1"/>
      <dgm:spPr/>
      <dgm:t>
        <a:bodyPr/>
        <a:lstStyle/>
        <a:p>
          <a:endParaRPr lang="es-CL" sz="1500"/>
        </a:p>
      </dgm:t>
    </dgm:pt>
    <dgm:pt modelId="{0920078E-6869-4F49-8840-18CC75AE2320}">
      <dgm:prSet custT="1"/>
      <dgm:spPr/>
      <dgm:t>
        <a:bodyPr/>
        <a:lstStyle/>
        <a:p>
          <a:r>
            <a:rPr lang="es-CL" sz="1500" dirty="0"/>
            <a:t>Selección de el mejor modelo individual o ensamble de modelos</a:t>
          </a:r>
        </a:p>
      </dgm:t>
    </dgm:pt>
    <dgm:pt modelId="{CD3EA0A7-169B-46CA-9F6E-9EF9BA8C0171}" type="parTrans" cxnId="{24826C94-7056-4778-AA57-110F2AB80332}">
      <dgm:prSet/>
      <dgm:spPr/>
      <dgm:t>
        <a:bodyPr/>
        <a:lstStyle/>
        <a:p>
          <a:endParaRPr lang="es-CL" sz="1500"/>
        </a:p>
      </dgm:t>
    </dgm:pt>
    <dgm:pt modelId="{D80C2F9B-D45C-46D4-9B4C-1401CD43D275}" type="sibTrans" cxnId="{24826C94-7056-4778-AA57-110F2AB80332}">
      <dgm:prSet custT="1"/>
      <dgm:spPr/>
      <dgm:t>
        <a:bodyPr/>
        <a:lstStyle/>
        <a:p>
          <a:endParaRPr lang="es-CL" sz="1500"/>
        </a:p>
      </dgm:t>
    </dgm:pt>
    <dgm:pt modelId="{50CBFF7B-F074-4AA4-9A46-0813EA66EA71}">
      <dgm:prSet custT="1"/>
      <dgm:spPr/>
      <dgm:t>
        <a:bodyPr/>
        <a:lstStyle/>
        <a:p>
          <a:r>
            <a:rPr lang="es-CL" sz="1500" dirty="0"/>
            <a:t>Salida del sistema mediante interfaz gráfica</a:t>
          </a:r>
        </a:p>
      </dgm:t>
    </dgm:pt>
    <dgm:pt modelId="{423E39DF-C04A-40B9-B5EA-E5066CF62B2C}" type="parTrans" cxnId="{3CA02AA2-3971-4AC0-B18C-37BD910925C0}">
      <dgm:prSet/>
      <dgm:spPr/>
      <dgm:t>
        <a:bodyPr/>
        <a:lstStyle/>
        <a:p>
          <a:endParaRPr lang="es-CL" sz="1500"/>
        </a:p>
      </dgm:t>
    </dgm:pt>
    <dgm:pt modelId="{5D415D65-0578-473C-BDF2-73DEED758470}" type="sibTrans" cxnId="{3CA02AA2-3971-4AC0-B18C-37BD910925C0}">
      <dgm:prSet/>
      <dgm:spPr/>
      <dgm:t>
        <a:bodyPr/>
        <a:lstStyle/>
        <a:p>
          <a:endParaRPr lang="es-CL" sz="1500"/>
        </a:p>
      </dgm:t>
    </dgm:pt>
    <dgm:pt modelId="{B95927EB-A1D4-4EF3-8063-73E203FA9B92}" type="pres">
      <dgm:prSet presAssocID="{5DC9E272-5E2F-4025-B3B4-20EE166CB244}" presName="Name0" presStyleCnt="0">
        <dgm:presLayoutVars>
          <dgm:dir/>
          <dgm:resizeHandles val="exact"/>
        </dgm:presLayoutVars>
      </dgm:prSet>
      <dgm:spPr/>
    </dgm:pt>
    <dgm:pt modelId="{61EEF31C-00F0-4AF9-AE97-34C0110367BD}" type="pres">
      <dgm:prSet presAssocID="{857E578C-A315-404B-80FE-E119478FEAF0}" presName="node" presStyleLbl="node1" presStyleIdx="0" presStyleCnt="6">
        <dgm:presLayoutVars>
          <dgm:bulletEnabled val="1"/>
        </dgm:presLayoutVars>
      </dgm:prSet>
      <dgm:spPr/>
    </dgm:pt>
    <dgm:pt modelId="{6AD94AE8-7ABA-4581-A41B-664EDFFAFAFF}" type="pres">
      <dgm:prSet presAssocID="{24D1E3F1-5B89-4AF4-AA70-C676033A54A1}" presName="sibTrans" presStyleLbl="sibTrans2D1" presStyleIdx="0" presStyleCnt="5"/>
      <dgm:spPr/>
    </dgm:pt>
    <dgm:pt modelId="{7C9592C1-8718-445C-987C-F92A9F005E8C}" type="pres">
      <dgm:prSet presAssocID="{24D1E3F1-5B89-4AF4-AA70-C676033A54A1}" presName="connectorText" presStyleLbl="sibTrans2D1" presStyleIdx="0" presStyleCnt="5"/>
      <dgm:spPr/>
    </dgm:pt>
    <dgm:pt modelId="{C31A784C-EB96-4C43-9EE2-B40FAF728AF9}" type="pres">
      <dgm:prSet presAssocID="{30C10367-3F95-4BA8-A240-5B1573594B5D}" presName="node" presStyleLbl="node1" presStyleIdx="1" presStyleCnt="6">
        <dgm:presLayoutVars>
          <dgm:bulletEnabled val="1"/>
        </dgm:presLayoutVars>
      </dgm:prSet>
      <dgm:spPr/>
    </dgm:pt>
    <dgm:pt modelId="{BDA9C962-40C4-4534-B8CC-E240F9E5F66B}" type="pres">
      <dgm:prSet presAssocID="{CE23301B-6BE8-444C-82D4-B86A2206BB41}" presName="sibTrans" presStyleLbl="sibTrans2D1" presStyleIdx="1" presStyleCnt="5"/>
      <dgm:spPr/>
    </dgm:pt>
    <dgm:pt modelId="{257A0EA2-129F-422E-B8D9-0E9C86474EFD}" type="pres">
      <dgm:prSet presAssocID="{CE23301B-6BE8-444C-82D4-B86A2206BB41}" presName="connectorText" presStyleLbl="sibTrans2D1" presStyleIdx="1" presStyleCnt="5"/>
      <dgm:spPr/>
    </dgm:pt>
    <dgm:pt modelId="{58DAF359-16D4-4C66-87AB-693DB7AB39BD}" type="pres">
      <dgm:prSet presAssocID="{7C7F2781-48B0-4042-8783-4D43EF1309D2}" presName="node" presStyleLbl="node1" presStyleIdx="2" presStyleCnt="6">
        <dgm:presLayoutVars>
          <dgm:bulletEnabled val="1"/>
        </dgm:presLayoutVars>
      </dgm:prSet>
      <dgm:spPr/>
    </dgm:pt>
    <dgm:pt modelId="{EED1C2BE-F4B2-4778-8189-B8CB9B0BE30D}" type="pres">
      <dgm:prSet presAssocID="{1B18CEA4-489C-45A3-A76F-0CCD8ACED11E}" presName="sibTrans" presStyleLbl="sibTrans2D1" presStyleIdx="2" presStyleCnt="5"/>
      <dgm:spPr/>
    </dgm:pt>
    <dgm:pt modelId="{C2B39495-CF8B-4273-B205-828FF5748DE4}" type="pres">
      <dgm:prSet presAssocID="{1B18CEA4-489C-45A3-A76F-0CCD8ACED11E}" presName="connectorText" presStyleLbl="sibTrans2D1" presStyleIdx="2" presStyleCnt="5"/>
      <dgm:spPr/>
    </dgm:pt>
    <dgm:pt modelId="{E3AB9AB1-A0E8-41EB-9D43-D4D32F0BA4AE}" type="pres">
      <dgm:prSet presAssocID="{484490B3-C413-4B8D-B1D4-B481022EB340}" presName="node" presStyleLbl="node1" presStyleIdx="3" presStyleCnt="6">
        <dgm:presLayoutVars>
          <dgm:bulletEnabled val="1"/>
        </dgm:presLayoutVars>
      </dgm:prSet>
      <dgm:spPr/>
    </dgm:pt>
    <dgm:pt modelId="{D77C227C-9757-4B64-94FA-CC93A392619A}" type="pres">
      <dgm:prSet presAssocID="{A482EAF4-99A8-449C-BA17-CED12B61F35A}" presName="sibTrans" presStyleLbl="sibTrans2D1" presStyleIdx="3" presStyleCnt="5"/>
      <dgm:spPr/>
    </dgm:pt>
    <dgm:pt modelId="{D27F8F91-59E3-4C38-90A7-328ABF858B59}" type="pres">
      <dgm:prSet presAssocID="{A482EAF4-99A8-449C-BA17-CED12B61F35A}" presName="connectorText" presStyleLbl="sibTrans2D1" presStyleIdx="3" presStyleCnt="5"/>
      <dgm:spPr/>
    </dgm:pt>
    <dgm:pt modelId="{47C10CA1-AC69-4B18-9FE0-9C1F73FF49C5}" type="pres">
      <dgm:prSet presAssocID="{0920078E-6869-4F49-8840-18CC75AE2320}" presName="node" presStyleLbl="node1" presStyleIdx="4" presStyleCnt="6">
        <dgm:presLayoutVars>
          <dgm:bulletEnabled val="1"/>
        </dgm:presLayoutVars>
      </dgm:prSet>
      <dgm:spPr/>
    </dgm:pt>
    <dgm:pt modelId="{B2F99B4F-01EA-4E01-A9ED-4A7B8AA30FDE}" type="pres">
      <dgm:prSet presAssocID="{D80C2F9B-D45C-46D4-9B4C-1401CD43D275}" presName="sibTrans" presStyleLbl="sibTrans2D1" presStyleIdx="4" presStyleCnt="5"/>
      <dgm:spPr/>
    </dgm:pt>
    <dgm:pt modelId="{B4829C66-FF75-4724-90DF-4CD6876B9133}" type="pres">
      <dgm:prSet presAssocID="{D80C2F9B-D45C-46D4-9B4C-1401CD43D275}" presName="connectorText" presStyleLbl="sibTrans2D1" presStyleIdx="4" presStyleCnt="5"/>
      <dgm:spPr/>
    </dgm:pt>
    <dgm:pt modelId="{6B1A7F46-5940-4748-9158-A143314FECF1}" type="pres">
      <dgm:prSet presAssocID="{50CBFF7B-F074-4AA4-9A46-0813EA66EA71}" presName="node" presStyleLbl="node1" presStyleIdx="5" presStyleCnt="6">
        <dgm:presLayoutVars>
          <dgm:bulletEnabled val="1"/>
        </dgm:presLayoutVars>
      </dgm:prSet>
      <dgm:spPr/>
    </dgm:pt>
  </dgm:ptLst>
  <dgm:cxnLst>
    <dgm:cxn modelId="{D0F02012-2174-4892-8B7C-15C68EE51345}" srcId="{5DC9E272-5E2F-4025-B3B4-20EE166CB244}" destId="{30C10367-3F95-4BA8-A240-5B1573594B5D}" srcOrd="1" destOrd="0" parTransId="{26C9B440-668F-4DAF-94A3-DB8282C7CD34}" sibTransId="{CE23301B-6BE8-444C-82D4-B86A2206BB41}"/>
    <dgm:cxn modelId="{48231B19-7865-428A-B834-D94D78DFC830}" type="presOf" srcId="{5DC9E272-5E2F-4025-B3B4-20EE166CB244}" destId="{B95927EB-A1D4-4EF3-8063-73E203FA9B92}" srcOrd="0" destOrd="0" presId="urn:microsoft.com/office/officeart/2005/8/layout/process1"/>
    <dgm:cxn modelId="{D781F427-BF0F-4D3C-A0FD-556B47C50706}" type="presOf" srcId="{484490B3-C413-4B8D-B1D4-B481022EB340}" destId="{E3AB9AB1-A0E8-41EB-9D43-D4D32F0BA4AE}" srcOrd="0" destOrd="0" presId="urn:microsoft.com/office/officeart/2005/8/layout/process1"/>
    <dgm:cxn modelId="{C8120C2B-E97D-45AE-9DFB-DEA9A5719C56}" type="presOf" srcId="{0920078E-6869-4F49-8840-18CC75AE2320}" destId="{47C10CA1-AC69-4B18-9FE0-9C1F73FF49C5}" srcOrd="0" destOrd="0" presId="urn:microsoft.com/office/officeart/2005/8/layout/process1"/>
    <dgm:cxn modelId="{EAF36736-1B81-44E2-825C-D4875F30B522}" type="presOf" srcId="{24D1E3F1-5B89-4AF4-AA70-C676033A54A1}" destId="{7C9592C1-8718-445C-987C-F92A9F005E8C}" srcOrd="1" destOrd="0" presId="urn:microsoft.com/office/officeart/2005/8/layout/process1"/>
    <dgm:cxn modelId="{0392043A-77FE-4649-BDD5-3B2702ECC82D}" type="presOf" srcId="{7C7F2781-48B0-4042-8783-4D43EF1309D2}" destId="{58DAF359-16D4-4C66-87AB-693DB7AB39BD}" srcOrd="0" destOrd="0" presId="urn:microsoft.com/office/officeart/2005/8/layout/process1"/>
    <dgm:cxn modelId="{A620013C-0245-4AEA-BE56-54C82551DB40}" type="presOf" srcId="{857E578C-A315-404B-80FE-E119478FEAF0}" destId="{61EEF31C-00F0-4AF9-AE97-34C0110367BD}" srcOrd="0" destOrd="0" presId="urn:microsoft.com/office/officeart/2005/8/layout/process1"/>
    <dgm:cxn modelId="{AB0E4061-2769-4DE9-8E19-BF727F785699}" type="presOf" srcId="{CE23301B-6BE8-444C-82D4-B86A2206BB41}" destId="{BDA9C962-40C4-4534-B8CC-E240F9E5F66B}" srcOrd="0" destOrd="0" presId="urn:microsoft.com/office/officeart/2005/8/layout/process1"/>
    <dgm:cxn modelId="{ECB0654D-37E0-48BD-B8FF-1657452EE6F7}" type="presOf" srcId="{30C10367-3F95-4BA8-A240-5B1573594B5D}" destId="{C31A784C-EB96-4C43-9EE2-B40FAF728AF9}" srcOrd="0" destOrd="0" presId="urn:microsoft.com/office/officeart/2005/8/layout/process1"/>
    <dgm:cxn modelId="{24826C94-7056-4778-AA57-110F2AB80332}" srcId="{5DC9E272-5E2F-4025-B3B4-20EE166CB244}" destId="{0920078E-6869-4F49-8840-18CC75AE2320}" srcOrd="4" destOrd="0" parTransId="{CD3EA0A7-169B-46CA-9F6E-9EF9BA8C0171}" sibTransId="{D80C2F9B-D45C-46D4-9B4C-1401CD43D275}"/>
    <dgm:cxn modelId="{A010E594-D477-493E-9901-58A036749E2E}" srcId="{5DC9E272-5E2F-4025-B3B4-20EE166CB244}" destId="{857E578C-A315-404B-80FE-E119478FEAF0}" srcOrd="0" destOrd="0" parTransId="{ACDC98B9-BFB3-4A44-BB89-0B8996B9679C}" sibTransId="{24D1E3F1-5B89-4AF4-AA70-C676033A54A1}"/>
    <dgm:cxn modelId="{644B4C97-BA97-4488-BFB1-1C585E645AF8}" type="presOf" srcId="{50CBFF7B-F074-4AA4-9A46-0813EA66EA71}" destId="{6B1A7F46-5940-4748-9158-A143314FECF1}" srcOrd="0" destOrd="0" presId="urn:microsoft.com/office/officeart/2005/8/layout/process1"/>
    <dgm:cxn modelId="{B09DE29D-70EC-46DC-86BD-6F9B91D430A7}" type="presOf" srcId="{1B18CEA4-489C-45A3-A76F-0CCD8ACED11E}" destId="{C2B39495-CF8B-4273-B205-828FF5748DE4}" srcOrd="1" destOrd="0" presId="urn:microsoft.com/office/officeart/2005/8/layout/process1"/>
    <dgm:cxn modelId="{3CA02AA2-3971-4AC0-B18C-37BD910925C0}" srcId="{5DC9E272-5E2F-4025-B3B4-20EE166CB244}" destId="{50CBFF7B-F074-4AA4-9A46-0813EA66EA71}" srcOrd="5" destOrd="0" parTransId="{423E39DF-C04A-40B9-B5EA-E5066CF62B2C}" sibTransId="{5D415D65-0578-473C-BDF2-73DEED758470}"/>
    <dgm:cxn modelId="{8F9763A5-B431-406F-9970-798E559FE814}" type="presOf" srcId="{D80C2F9B-D45C-46D4-9B4C-1401CD43D275}" destId="{B2F99B4F-01EA-4E01-A9ED-4A7B8AA30FDE}" srcOrd="0" destOrd="0" presId="urn:microsoft.com/office/officeart/2005/8/layout/process1"/>
    <dgm:cxn modelId="{708944A8-623B-41A4-8542-31A351CFE066}" type="presOf" srcId="{24D1E3F1-5B89-4AF4-AA70-C676033A54A1}" destId="{6AD94AE8-7ABA-4581-A41B-664EDFFAFAFF}" srcOrd="0" destOrd="0" presId="urn:microsoft.com/office/officeart/2005/8/layout/process1"/>
    <dgm:cxn modelId="{CB6427AF-A6F8-4728-9EA3-2E801143EB9B}" srcId="{5DC9E272-5E2F-4025-B3B4-20EE166CB244}" destId="{484490B3-C413-4B8D-B1D4-B481022EB340}" srcOrd="3" destOrd="0" parTransId="{9983AD82-4731-4BDF-A059-FD4703527402}" sibTransId="{A482EAF4-99A8-449C-BA17-CED12B61F35A}"/>
    <dgm:cxn modelId="{3AB638B2-2602-43A1-AA44-051750D54809}" srcId="{5DC9E272-5E2F-4025-B3B4-20EE166CB244}" destId="{7C7F2781-48B0-4042-8783-4D43EF1309D2}" srcOrd="2" destOrd="0" parTransId="{91A45820-FEDB-40CD-8649-7A98D5A0CDE9}" sibTransId="{1B18CEA4-489C-45A3-A76F-0CCD8ACED11E}"/>
    <dgm:cxn modelId="{A52B4FCD-1A2D-400F-87BB-F30539534286}" type="presOf" srcId="{CE23301B-6BE8-444C-82D4-B86A2206BB41}" destId="{257A0EA2-129F-422E-B8D9-0E9C86474EFD}" srcOrd="1" destOrd="0" presId="urn:microsoft.com/office/officeart/2005/8/layout/process1"/>
    <dgm:cxn modelId="{3D5403DA-EB84-4CC7-A641-E78F2F3DC7BF}" type="presOf" srcId="{A482EAF4-99A8-449C-BA17-CED12B61F35A}" destId="{D77C227C-9757-4B64-94FA-CC93A392619A}" srcOrd="0" destOrd="0" presId="urn:microsoft.com/office/officeart/2005/8/layout/process1"/>
    <dgm:cxn modelId="{CFBBEADD-1DD8-4D57-8941-5AB6252FD6F1}" type="presOf" srcId="{1B18CEA4-489C-45A3-A76F-0CCD8ACED11E}" destId="{EED1C2BE-F4B2-4778-8189-B8CB9B0BE30D}" srcOrd="0" destOrd="0" presId="urn:microsoft.com/office/officeart/2005/8/layout/process1"/>
    <dgm:cxn modelId="{0984E1E5-FF40-4BC8-9D8E-B3068A86E080}" type="presOf" srcId="{A482EAF4-99A8-449C-BA17-CED12B61F35A}" destId="{D27F8F91-59E3-4C38-90A7-328ABF858B59}" srcOrd="1" destOrd="0" presId="urn:microsoft.com/office/officeart/2005/8/layout/process1"/>
    <dgm:cxn modelId="{3FF900FF-D4C2-478A-B017-E9970B3493B5}" type="presOf" srcId="{D80C2F9B-D45C-46D4-9B4C-1401CD43D275}" destId="{B4829C66-FF75-4724-90DF-4CD6876B9133}" srcOrd="1" destOrd="0" presId="urn:microsoft.com/office/officeart/2005/8/layout/process1"/>
    <dgm:cxn modelId="{3875E6C0-57A4-4332-A33A-BC56476FB4AA}" type="presParOf" srcId="{B95927EB-A1D4-4EF3-8063-73E203FA9B92}" destId="{61EEF31C-00F0-4AF9-AE97-34C0110367BD}" srcOrd="0" destOrd="0" presId="urn:microsoft.com/office/officeart/2005/8/layout/process1"/>
    <dgm:cxn modelId="{DC7A81D5-1CB1-499B-87DC-0D968DE68892}" type="presParOf" srcId="{B95927EB-A1D4-4EF3-8063-73E203FA9B92}" destId="{6AD94AE8-7ABA-4581-A41B-664EDFFAFAFF}" srcOrd="1" destOrd="0" presId="urn:microsoft.com/office/officeart/2005/8/layout/process1"/>
    <dgm:cxn modelId="{B30EAA34-6600-4476-8248-B024463F6F71}" type="presParOf" srcId="{6AD94AE8-7ABA-4581-A41B-664EDFFAFAFF}" destId="{7C9592C1-8718-445C-987C-F92A9F005E8C}" srcOrd="0" destOrd="0" presId="urn:microsoft.com/office/officeart/2005/8/layout/process1"/>
    <dgm:cxn modelId="{DAA363EC-6A47-4CCD-8AE2-A052CD2EDE28}" type="presParOf" srcId="{B95927EB-A1D4-4EF3-8063-73E203FA9B92}" destId="{C31A784C-EB96-4C43-9EE2-B40FAF728AF9}" srcOrd="2" destOrd="0" presId="urn:microsoft.com/office/officeart/2005/8/layout/process1"/>
    <dgm:cxn modelId="{5B424BC9-97F5-47A2-93C7-32505F3080FA}" type="presParOf" srcId="{B95927EB-A1D4-4EF3-8063-73E203FA9B92}" destId="{BDA9C962-40C4-4534-B8CC-E240F9E5F66B}" srcOrd="3" destOrd="0" presId="urn:microsoft.com/office/officeart/2005/8/layout/process1"/>
    <dgm:cxn modelId="{16A18A0D-5781-4572-9BD2-EFB304ADFD4E}" type="presParOf" srcId="{BDA9C962-40C4-4534-B8CC-E240F9E5F66B}" destId="{257A0EA2-129F-422E-B8D9-0E9C86474EFD}" srcOrd="0" destOrd="0" presId="urn:microsoft.com/office/officeart/2005/8/layout/process1"/>
    <dgm:cxn modelId="{E01627A0-4317-4220-94AB-F710F76E84D1}" type="presParOf" srcId="{B95927EB-A1D4-4EF3-8063-73E203FA9B92}" destId="{58DAF359-16D4-4C66-87AB-693DB7AB39BD}" srcOrd="4" destOrd="0" presId="urn:microsoft.com/office/officeart/2005/8/layout/process1"/>
    <dgm:cxn modelId="{58886733-2E5B-43FE-B066-CA4A40230310}" type="presParOf" srcId="{B95927EB-A1D4-4EF3-8063-73E203FA9B92}" destId="{EED1C2BE-F4B2-4778-8189-B8CB9B0BE30D}" srcOrd="5" destOrd="0" presId="urn:microsoft.com/office/officeart/2005/8/layout/process1"/>
    <dgm:cxn modelId="{0777BDA1-EB2C-4E37-A311-68743250125B}" type="presParOf" srcId="{EED1C2BE-F4B2-4778-8189-B8CB9B0BE30D}" destId="{C2B39495-CF8B-4273-B205-828FF5748DE4}" srcOrd="0" destOrd="0" presId="urn:microsoft.com/office/officeart/2005/8/layout/process1"/>
    <dgm:cxn modelId="{9A02DF8A-62CE-4AF5-9C66-CD7051429705}" type="presParOf" srcId="{B95927EB-A1D4-4EF3-8063-73E203FA9B92}" destId="{E3AB9AB1-A0E8-41EB-9D43-D4D32F0BA4AE}" srcOrd="6" destOrd="0" presId="urn:microsoft.com/office/officeart/2005/8/layout/process1"/>
    <dgm:cxn modelId="{725B0112-DB89-4808-9A57-A4FD1D7A0736}" type="presParOf" srcId="{B95927EB-A1D4-4EF3-8063-73E203FA9B92}" destId="{D77C227C-9757-4B64-94FA-CC93A392619A}" srcOrd="7" destOrd="0" presId="urn:microsoft.com/office/officeart/2005/8/layout/process1"/>
    <dgm:cxn modelId="{D259AB43-9538-4EE8-BC6D-410AE1A3B3DF}" type="presParOf" srcId="{D77C227C-9757-4B64-94FA-CC93A392619A}" destId="{D27F8F91-59E3-4C38-90A7-328ABF858B59}" srcOrd="0" destOrd="0" presId="urn:microsoft.com/office/officeart/2005/8/layout/process1"/>
    <dgm:cxn modelId="{83F67DAB-4629-473F-B092-3F57A3C45292}" type="presParOf" srcId="{B95927EB-A1D4-4EF3-8063-73E203FA9B92}" destId="{47C10CA1-AC69-4B18-9FE0-9C1F73FF49C5}" srcOrd="8" destOrd="0" presId="urn:microsoft.com/office/officeart/2005/8/layout/process1"/>
    <dgm:cxn modelId="{EB2279F1-E210-487B-AC54-9316653E7DB2}" type="presParOf" srcId="{B95927EB-A1D4-4EF3-8063-73E203FA9B92}" destId="{B2F99B4F-01EA-4E01-A9ED-4A7B8AA30FDE}" srcOrd="9" destOrd="0" presId="urn:microsoft.com/office/officeart/2005/8/layout/process1"/>
    <dgm:cxn modelId="{23BE954E-31CF-487C-9CFA-991B2FFDB12A}" type="presParOf" srcId="{B2F99B4F-01EA-4E01-A9ED-4A7B8AA30FDE}" destId="{B4829C66-FF75-4724-90DF-4CD6876B9133}" srcOrd="0" destOrd="0" presId="urn:microsoft.com/office/officeart/2005/8/layout/process1"/>
    <dgm:cxn modelId="{5F03510B-BA9D-48EC-B29E-540E94EBD1E4}" type="presParOf" srcId="{B95927EB-A1D4-4EF3-8063-73E203FA9B92}" destId="{6B1A7F46-5940-4748-9158-A143314FECF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20C64-DA2D-4DEF-9E68-990FFE223F19}">
      <dsp:nvSpPr>
        <dsp:cNvPr id="0" name=""/>
        <dsp:cNvSpPr/>
      </dsp:nvSpPr>
      <dsp:spPr>
        <a:xfrm rot="5400000">
          <a:off x="8493198" y="-3176201"/>
          <a:ext cx="2095500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Adquisición de datos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Imputación de valores perdidos y manejo de pérdidas de información.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Extracción y selección de características</a:t>
          </a:r>
          <a:r>
            <a:rPr lang="es-CL" sz="2100" kern="1200" dirty="0"/>
            <a:t>.</a:t>
          </a:r>
        </a:p>
      </dsp:txBody>
      <dsp:txXfrm rot="-5400000">
        <a:off x="5051091" y="368200"/>
        <a:ext cx="8877421" cy="1890912"/>
      </dsp:txXfrm>
    </dsp:sp>
    <dsp:sp modelId="{D2A6A123-72DB-4792-9EF8-76EA33241951}">
      <dsp:nvSpPr>
        <dsp:cNvPr id="0" name=""/>
        <dsp:cNvSpPr/>
      </dsp:nvSpPr>
      <dsp:spPr>
        <a:xfrm>
          <a:off x="0" y="3968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Preprocesamiento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de los Datos</a:t>
          </a:r>
        </a:p>
      </dsp:txBody>
      <dsp:txXfrm>
        <a:off x="127867" y="131835"/>
        <a:ext cx="4795356" cy="2363641"/>
      </dsp:txXfrm>
    </dsp:sp>
    <dsp:sp modelId="{19EED07F-FB21-4B47-8687-5B6CB19FE756}">
      <dsp:nvSpPr>
        <dsp:cNvPr id="0" name=""/>
        <dsp:cNvSpPr/>
      </dsp:nvSpPr>
      <dsp:spPr>
        <a:xfrm rot="5400000">
          <a:off x="8493198" y="-425857"/>
          <a:ext cx="2095500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600" kern="1200" dirty="0"/>
            <a:t>Entrenamiento de múltiples modelos según la cantidad de data con la que se cuenta y </a:t>
          </a:r>
          <a:r>
            <a:rPr lang="es-CL" sz="2600" b="1" kern="1200" dirty="0"/>
            <a:t>si ya se ha etiquetado o se han validado las etiquetas con un experto</a:t>
          </a:r>
          <a:r>
            <a:rPr lang="es-CL" sz="2600" kern="1200" dirty="0"/>
            <a:t>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600" kern="1200" dirty="0"/>
            <a:t>Selección de los mejores modelos y sus salidas dependiendo de las </a:t>
          </a:r>
          <a:r>
            <a:rPr lang="es-CL" sz="2600" b="1" kern="1200" dirty="0"/>
            <a:t>métrica a optimizar deseada o validación de analista</a:t>
          </a:r>
        </a:p>
      </dsp:txBody>
      <dsp:txXfrm rot="-5400000">
        <a:off x="5051091" y="3118544"/>
        <a:ext cx="8877421" cy="1890912"/>
      </dsp:txXfrm>
    </dsp:sp>
    <dsp:sp modelId="{E7DD3A24-753E-4022-98BA-E74F398F9278}">
      <dsp:nvSpPr>
        <dsp:cNvPr id="0" name=""/>
        <dsp:cNvSpPr/>
      </dsp:nvSpPr>
      <dsp:spPr>
        <a:xfrm>
          <a:off x="0" y="2754312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Entrenamiento y selección de modelos</a:t>
          </a:r>
        </a:p>
      </dsp:txBody>
      <dsp:txXfrm>
        <a:off x="127867" y="2882179"/>
        <a:ext cx="4795356" cy="2363641"/>
      </dsp:txXfrm>
    </dsp:sp>
    <dsp:sp modelId="{BBF69EBA-3C5F-49A5-B1A0-1D6421DA2954}">
      <dsp:nvSpPr>
        <dsp:cNvPr id="0" name=""/>
        <dsp:cNvSpPr/>
      </dsp:nvSpPr>
      <dsp:spPr>
        <a:xfrm rot="5400000">
          <a:off x="8432596" y="2324485"/>
          <a:ext cx="2216703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Conexión a las fuentes de datos a través de carga local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Opciones de configuración para pre-procesamiento y selección de modelos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Visualización interactiva de las variables monitoreadas, sus interacciones y salidas (alarmas) de los modelos de detección de anomalías</a:t>
          </a:r>
        </a:p>
      </dsp:txBody>
      <dsp:txXfrm rot="-5400000">
        <a:off x="5051091" y="5814202"/>
        <a:ext cx="8871504" cy="2000281"/>
      </dsp:txXfrm>
    </dsp:sp>
    <dsp:sp modelId="{1E465E41-7E59-4353-B26A-A4F057C67A48}">
      <dsp:nvSpPr>
        <dsp:cNvPr id="0" name=""/>
        <dsp:cNvSpPr/>
      </dsp:nvSpPr>
      <dsp:spPr>
        <a:xfrm>
          <a:off x="0" y="5504656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Plataforma web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Sistema Experto</a:t>
          </a:r>
        </a:p>
      </dsp:txBody>
      <dsp:txXfrm>
        <a:off x="127867" y="5632523"/>
        <a:ext cx="4795356" cy="2363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F31C-00F0-4AF9-AE97-34C0110367BD}">
      <dsp:nvSpPr>
        <dsp:cNvPr id="0" name=""/>
        <dsp:cNvSpPr/>
      </dsp:nvSpPr>
      <dsp:spPr>
        <a:xfrm>
          <a:off x="0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Captura de datos en pozo monitoreado</a:t>
          </a:r>
        </a:p>
      </dsp:txBody>
      <dsp:txXfrm>
        <a:off x="36078" y="3842728"/>
        <a:ext cx="1980827" cy="1159634"/>
      </dsp:txXfrm>
    </dsp:sp>
    <dsp:sp modelId="{6AD94AE8-7ABA-4581-A41B-664EDFFAFAFF}">
      <dsp:nvSpPr>
        <dsp:cNvPr id="0" name=""/>
        <dsp:cNvSpPr/>
      </dsp:nvSpPr>
      <dsp:spPr>
        <a:xfrm>
          <a:off x="2258282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2258282" y="4269804"/>
        <a:ext cx="304662" cy="305483"/>
      </dsp:txXfrm>
    </dsp:sp>
    <dsp:sp modelId="{C31A784C-EB96-4C43-9EE2-B40FAF728AF9}">
      <dsp:nvSpPr>
        <dsp:cNvPr id="0" name=""/>
        <dsp:cNvSpPr/>
      </dsp:nvSpPr>
      <dsp:spPr>
        <a:xfrm>
          <a:off x="2874177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Almacenamiento y estructuración de los datos</a:t>
          </a:r>
        </a:p>
      </dsp:txBody>
      <dsp:txXfrm>
        <a:off x="2910255" y="3842728"/>
        <a:ext cx="1980827" cy="1159634"/>
      </dsp:txXfrm>
    </dsp:sp>
    <dsp:sp modelId="{BDA9C962-40C4-4534-B8CC-E240F9E5F66B}">
      <dsp:nvSpPr>
        <dsp:cNvPr id="0" name=""/>
        <dsp:cNvSpPr/>
      </dsp:nvSpPr>
      <dsp:spPr>
        <a:xfrm>
          <a:off x="5132459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5132459" y="4269804"/>
        <a:ext cx="304662" cy="305483"/>
      </dsp:txXfrm>
    </dsp:sp>
    <dsp:sp modelId="{58DAF359-16D4-4C66-87AB-693DB7AB39BD}">
      <dsp:nvSpPr>
        <dsp:cNvPr id="0" name=""/>
        <dsp:cNvSpPr/>
      </dsp:nvSpPr>
      <dsp:spPr>
        <a:xfrm>
          <a:off x="5748354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Curado y </a:t>
          </a:r>
          <a:r>
            <a:rPr lang="es-CL" sz="1500" kern="1200" dirty="0" err="1"/>
            <a:t>pre-procesamiento</a:t>
          </a:r>
          <a:r>
            <a:rPr lang="es-CL" sz="1500" kern="1200" dirty="0"/>
            <a:t> de los datos</a:t>
          </a:r>
        </a:p>
      </dsp:txBody>
      <dsp:txXfrm>
        <a:off x="5784432" y="3842728"/>
        <a:ext cx="1980827" cy="1159634"/>
      </dsp:txXfrm>
    </dsp:sp>
    <dsp:sp modelId="{EED1C2BE-F4B2-4778-8189-B8CB9B0BE30D}">
      <dsp:nvSpPr>
        <dsp:cNvPr id="0" name=""/>
        <dsp:cNvSpPr/>
      </dsp:nvSpPr>
      <dsp:spPr>
        <a:xfrm>
          <a:off x="8006636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8006636" y="4269804"/>
        <a:ext cx="304662" cy="305483"/>
      </dsp:txXfrm>
    </dsp:sp>
    <dsp:sp modelId="{E3AB9AB1-A0E8-41EB-9D43-D4D32F0BA4AE}">
      <dsp:nvSpPr>
        <dsp:cNvPr id="0" name=""/>
        <dsp:cNvSpPr/>
      </dsp:nvSpPr>
      <dsp:spPr>
        <a:xfrm>
          <a:off x="8622531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Entrenamiento de múltiples modelos</a:t>
          </a:r>
        </a:p>
      </dsp:txBody>
      <dsp:txXfrm>
        <a:off x="8658609" y="3842728"/>
        <a:ext cx="1980827" cy="1159634"/>
      </dsp:txXfrm>
    </dsp:sp>
    <dsp:sp modelId="{D77C227C-9757-4B64-94FA-CC93A392619A}">
      <dsp:nvSpPr>
        <dsp:cNvPr id="0" name=""/>
        <dsp:cNvSpPr/>
      </dsp:nvSpPr>
      <dsp:spPr>
        <a:xfrm>
          <a:off x="10880813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0880813" y="4269804"/>
        <a:ext cx="304662" cy="305483"/>
      </dsp:txXfrm>
    </dsp:sp>
    <dsp:sp modelId="{47C10CA1-AC69-4B18-9FE0-9C1F73FF49C5}">
      <dsp:nvSpPr>
        <dsp:cNvPr id="0" name=""/>
        <dsp:cNvSpPr/>
      </dsp:nvSpPr>
      <dsp:spPr>
        <a:xfrm>
          <a:off x="11496708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Selección de el mejor modelo individual o ensamble de modelos</a:t>
          </a:r>
        </a:p>
      </dsp:txBody>
      <dsp:txXfrm>
        <a:off x="11532786" y="3842728"/>
        <a:ext cx="1980827" cy="1159634"/>
      </dsp:txXfrm>
    </dsp:sp>
    <dsp:sp modelId="{B2F99B4F-01EA-4E01-A9ED-4A7B8AA30FDE}">
      <dsp:nvSpPr>
        <dsp:cNvPr id="0" name=""/>
        <dsp:cNvSpPr/>
      </dsp:nvSpPr>
      <dsp:spPr>
        <a:xfrm>
          <a:off x="13754991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3754991" y="4269804"/>
        <a:ext cx="304662" cy="305483"/>
      </dsp:txXfrm>
    </dsp:sp>
    <dsp:sp modelId="{6B1A7F46-5940-4748-9158-A143314FECF1}">
      <dsp:nvSpPr>
        <dsp:cNvPr id="0" name=""/>
        <dsp:cNvSpPr/>
      </dsp:nvSpPr>
      <dsp:spPr>
        <a:xfrm>
          <a:off x="14370886" y="3806650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Salida del sistema mediante interfaz gráfica</a:t>
          </a:r>
        </a:p>
      </dsp:txBody>
      <dsp:txXfrm>
        <a:off x="14406964" y="3842728"/>
        <a:ext cx="1980827" cy="1159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395F308-C849-4112-9D85-BD205BD4EC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F570AC-9AF9-450E-8A58-64A9D33B9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6FA3-8A69-4F21-8544-38D13BDE3905}" type="datetimeFigureOut">
              <a:rPr lang="es-CL" smtClean="0"/>
              <a:t>22-03-2022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41490F-2AEE-4A02-BBF5-E371148A7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9E48A8-5405-494C-AE12-7720E45F3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A0818-0423-4848-8140-83DA593B8F0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7816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61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744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949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7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31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035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9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La integración de múltiples modelos de detección de anomalías basadas series de tiempo en conjunto a técnicas de ensamble proponen una herramienta novedosa  al análisis de data hidrogeológica.	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El desarrollo de una plataforma para el procesamiento automático de los datos y el monitoreo supondrá un ahorro de tiempo considerable a la hora de poder analizar grandes cantidades de datos y múltiples modelos.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Se espera que esta plataforma permita gestionar de mejor manera los recursos hídricos con un énfasis en el cuidado y el uso eficiente de los mismos.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9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48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74C03E8E-5102-4057-AACD-7935299D5D24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78703-04AF-4835-8F09-3C710816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47389E-5815-496D-ACF6-FC4F72EFF9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9B0BCA-46D5-41E0-92BF-D415E93D84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E46A1D-1942-47DC-9D20-E60AD97B9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16154400" y="9921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9A8F2B3C-32F0-40F0-A5A9-3401F21C89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496ED925-397A-425E-9299-15DC10C02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6">
            <a:extLst>
              <a:ext uri="{FF2B5EF4-FFF2-40B4-BE49-F238E27FC236}">
                <a16:creationId xmlns:a16="http://schemas.microsoft.com/office/drawing/2014/main" id="{068E4DBE-1329-4D3A-8EE6-7B3682605B5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Google Shape;10;p26">
            <a:extLst>
              <a:ext uri="{FF2B5EF4-FFF2-40B4-BE49-F238E27FC236}">
                <a16:creationId xmlns:a16="http://schemas.microsoft.com/office/drawing/2014/main" id="{E11DFA8E-F527-49E0-9D5C-69E7F8155A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0A6F749C-8BF8-4826-B0AF-EC4F6B1AE0B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25D83A05-6EBE-471B-B824-9403C8236C48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08FDEC0C-3D81-45BC-8A19-885DF08BA17A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0;p26">
            <a:extLst>
              <a:ext uri="{FF2B5EF4-FFF2-40B4-BE49-F238E27FC236}">
                <a16:creationId xmlns:a16="http://schemas.microsoft.com/office/drawing/2014/main" id="{90826467-41D7-4CF3-8C2A-46B00E99C05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>
            <a:off x="16326116" y="7296416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 rot="5400000">
            <a:off x="-2259366" y="4040497"/>
            <a:ext cx="662375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AFDFF"/>
                </a:solidFill>
                <a:latin typeface="+mj-lt"/>
                <a:sym typeface="Arial"/>
              </a:rPr>
              <a:t>Essential Principles to Master</a:t>
            </a:r>
            <a:endParaRPr dirty="0">
              <a:latin typeface="+mj-lt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843730" y="1028700"/>
            <a:ext cx="79529" cy="9652706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"/>
          <p:cNvSpPr/>
          <p:nvPr/>
        </p:nvSpPr>
        <p:spPr>
          <a:xfrm rot="10800000">
            <a:off x="15811500" y="680681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00E557-9264-4D0A-839A-3354419A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312" l="2451" r="99020">
                        <a14:foregroundMark x1="12500" y1="51948" x2="12255" y2="54545"/>
                        <a14:foregroundMark x1="11765" y1="49351" x2="11765" y2="49351"/>
                        <a14:foregroundMark x1="12745" y1="50649" x2="12010" y2="50649"/>
                        <a14:foregroundMark x1="4657" y1="36364" x2="4657" y2="36364"/>
                        <a14:foregroundMark x1="4167" y1="18182" x2="4167" y2="18182"/>
                        <a14:foregroundMark x1="18627" y1="51948" x2="18627" y2="51948"/>
                        <a14:foregroundMark x1="18137" y1="37662" x2="19363" y2="28571"/>
                        <a14:foregroundMark x1="10539" y1="51948" x2="11520" y2="48052"/>
                        <a14:foregroundMark x1="4902" y1="35065" x2="5147" y2="36364"/>
                        <a14:foregroundMark x1="4167" y1="15584" x2="4657" y2="20779"/>
                        <a14:foregroundMark x1="3186" y1="44156" x2="4657" y2="38961"/>
                        <a14:foregroundMark x1="20098" y1="75325" x2="22794" y2="48052"/>
                        <a14:foregroundMark x1="22794" y1="48052" x2="24265" y2="64935"/>
                        <a14:foregroundMark x1="42157" y1="55844" x2="41912" y2="72727"/>
                        <a14:foregroundMark x1="42892" y1="38961" x2="42892" y2="38961"/>
                        <a14:foregroundMark x1="45588" y1="62338" x2="47304" y2="49351"/>
                        <a14:foregroundMark x1="52451" y1="70130" x2="69853" y2="64935"/>
                        <a14:foregroundMark x1="69853" y1="64935" x2="75735" y2="70130"/>
                        <a14:foregroundMark x1="75735" y1="70130" x2="77941" y2="68831"/>
                        <a14:foregroundMark x1="81127" y1="70130" x2="84804" y2="68831"/>
                        <a14:foregroundMark x1="87990" y1="70130" x2="97794" y2="64935"/>
                        <a14:foregroundMark x1="75000" y1="54545" x2="81127" y2="54545"/>
                        <a14:foregroundMark x1="81127" y1="54545" x2="85539" y2="54545"/>
                        <a14:foregroundMark x1="87010" y1="54545" x2="89461" y2="53247"/>
                        <a14:foregroundMark x1="95588" y1="51948" x2="98284" y2="51948"/>
                        <a14:foregroundMark x1="83578" y1="76623" x2="85049" y2="77922"/>
                        <a14:foregroundMark x1="95343" y1="77922" x2="97794" y2="77922"/>
                        <a14:foregroundMark x1="89461" y1="75325" x2="92892" y2="75325"/>
                        <a14:foregroundMark x1="82353" y1="72727" x2="76961" y2="72727"/>
                        <a14:foregroundMark x1="53186" y1="74026" x2="59069" y2="72727"/>
                        <a14:foregroundMark x1="59069" y1="72727" x2="64216" y2="72727"/>
                        <a14:foregroundMark x1="54902" y1="77922" x2="66912" y2="74026"/>
                        <a14:foregroundMark x1="66912" y1="74026" x2="67647" y2="75325"/>
                        <a14:foregroundMark x1="51225" y1="64935" x2="51961" y2="64935"/>
                        <a14:foregroundMark x1="53922" y1="53247" x2="60049" y2="51948"/>
                        <a14:foregroundMark x1="60049" y1="51948" x2="71078" y2="54545"/>
                        <a14:foregroundMark x1="39216" y1="54545" x2="39461" y2="62338"/>
                        <a14:foregroundMark x1="41912" y1="58442" x2="42157" y2="51948"/>
                        <a14:foregroundMark x1="52206" y1="77922" x2="57598" y2="74026"/>
                        <a14:foregroundMark x1="57598" y1="74026" x2="87255" y2="81818"/>
                        <a14:foregroundMark x1="87255" y1="81818" x2="93382" y2="79221"/>
                        <a14:foregroundMark x1="93382" y1="79221" x2="97304" y2="54545"/>
                        <a14:foregroundMark x1="97304" y1="54545" x2="97304" y2="53247"/>
                        <a14:foregroundMark x1="71569" y1="50649" x2="76225" y2="57143"/>
                        <a14:foregroundMark x1="5392" y1="77922" x2="7108" y2="63636"/>
                        <a14:foregroundMark x1="3186" y1="11688" x2="7108" y2="33766"/>
                        <a14:foregroundMark x1="9559" y1="35065" x2="10049" y2="36364"/>
                        <a14:foregroundMark x1="29657" y1="31169" x2="29412" y2="87013"/>
                        <a14:foregroundMark x1="10784" y1="46753" x2="12255" y2="51948"/>
                        <a14:foregroundMark x1="13971" y1="53247" x2="10784" y2="36364"/>
                        <a14:foregroundMark x1="18627" y1="57143" x2="18873" y2="25974"/>
                        <a14:foregroundMark x1="18873" y1="25974" x2="19363" y2="57143"/>
                        <a14:foregroundMark x1="19363" y1="57143" x2="17157" y2="54545"/>
                        <a14:foregroundMark x1="28922" y1="51948" x2="29412" y2="81818"/>
                        <a14:foregroundMark x1="29412" y1="81818" x2="29412" y2="83117"/>
                        <a14:foregroundMark x1="28922" y1="31169" x2="29167" y2="88312"/>
                        <a14:foregroundMark x1="39461" y1="46753" x2="40931" y2="54545"/>
                        <a14:foregroundMark x1="43137" y1="37662" x2="41912" y2="80519"/>
                        <a14:foregroundMark x1="41176" y1="72727" x2="43382" y2="44156"/>
                        <a14:foregroundMark x1="43382" y1="44156" x2="42892" y2="70130"/>
                        <a14:foregroundMark x1="43137" y1="70130" x2="43382" y2="79221"/>
                        <a14:foregroundMark x1="51225" y1="46753" x2="57598" y2="49351"/>
                        <a14:foregroundMark x1="57598" y1="49351" x2="63480" y2="48052"/>
                        <a14:foregroundMark x1="63480" y1="48052" x2="93627" y2="49351"/>
                        <a14:foregroundMark x1="93627" y1="49351" x2="99020" y2="48052"/>
                        <a14:foregroundMark x1="57108" y1="46753" x2="60294" y2="46753"/>
                        <a14:foregroundMark x1="78676" y1="46753" x2="85784" y2="48052"/>
                        <a14:foregroundMark x1="87500" y1="46753" x2="98284" y2="48052"/>
                        <a14:foregroundMark x1="10784" y1="38961" x2="12500" y2="36364"/>
                        <a14:foregroundMark x1="11275" y1="38961" x2="12500" y2="33766"/>
                        <a14:foregroundMark x1="19118" y1="28571" x2="22059" y2="55844"/>
                        <a14:foregroundMark x1="22059" y1="55844" x2="22059" y2="55844"/>
                        <a14:foregroundMark x1="19118" y1="28571" x2="21078" y2="38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311" y="7606100"/>
            <a:ext cx="8506689" cy="16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3;p24">
            <a:extLst>
              <a:ext uri="{FF2B5EF4-FFF2-40B4-BE49-F238E27FC236}">
                <a16:creationId xmlns:a16="http://schemas.microsoft.com/office/drawing/2014/main" id="{11EBA237-5EA6-4D4B-9F8C-20F0C30C9F99}"/>
              </a:ext>
            </a:extLst>
          </p:cNvPr>
          <p:cNvSpPr txBox="1"/>
          <p:nvPr/>
        </p:nvSpPr>
        <p:spPr>
          <a:xfrm>
            <a:off x="-732428" y="6895408"/>
            <a:ext cx="6228333" cy="251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B0F1E"/>
                </a:solidFill>
                <a:latin typeface="+mj-lt"/>
                <a:ea typeface="Roboto"/>
                <a:cs typeface="Arial" panose="020B0604020202020204" pitchFamily="34" charset="0"/>
                <a:sym typeface="Roboto"/>
              </a:rPr>
              <a:t>Maximiliano Jones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704D66-3B31-42D4-BD77-4630F9ACBD9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661409" y="9494546"/>
            <a:ext cx="2626591" cy="72116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D204BB68-81AB-430B-BC57-A5FD52486456}" type="slidenum">
              <a:rPr lang="en-US" b="1" smtClean="0">
                <a:solidFill>
                  <a:schemeClr val="bg1"/>
                </a:solidFill>
                <a:latin typeface="+mj-lt"/>
              </a:rPr>
              <a:t>1</a:t>
            </a:fld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DE36263-925E-412C-A166-4F5051BE551D}"/>
              </a:ext>
            </a:extLst>
          </p:cNvPr>
          <p:cNvSpPr/>
          <p:nvPr/>
        </p:nvSpPr>
        <p:spPr>
          <a:xfrm>
            <a:off x="5183493" y="5683573"/>
            <a:ext cx="5788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latin typeface="+mj-lt"/>
              </a:rPr>
              <a:t>Estado de avance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D15E7E-5863-4FB5-B949-CE6335660823}"/>
              </a:ext>
            </a:extLst>
          </p:cNvPr>
          <p:cNvSpPr txBox="1"/>
          <p:nvPr/>
        </p:nvSpPr>
        <p:spPr>
          <a:xfrm>
            <a:off x="2694623" y="1772780"/>
            <a:ext cx="128987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latin typeface="+mj-lt"/>
              </a:rPr>
              <a:t>Plataforma abierta de detección de anomalías y aprendizaje automático para apoyo a la toma de decisiones en la gestión de recursos hídricos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81C464-F7E4-4473-B832-0DDCFCC9BE7F}"/>
              </a:ext>
            </a:extLst>
          </p:cNvPr>
          <p:cNvSpPr txBox="1"/>
          <p:nvPr/>
        </p:nvSpPr>
        <p:spPr>
          <a:xfrm>
            <a:off x="12320212" y="6206793"/>
            <a:ext cx="1056560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Profesora guía:</a:t>
            </a:r>
          </a:p>
          <a:p>
            <a:r>
              <a:rPr lang="es-MX" sz="28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Doris Sáez </a:t>
            </a:r>
            <a:r>
              <a:rPr lang="es-MX" sz="2800" b="1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Hueichapan</a:t>
            </a:r>
            <a:endParaRPr lang="es-MX" sz="2800" b="1" i="0" dirty="0">
              <a:solidFill>
                <a:srgbClr val="000000"/>
              </a:solidFill>
              <a:effectLst/>
              <a:latin typeface="+mn-lt"/>
              <a:ea typeface="Roboto" panose="02000000000000000000" pitchFamily="2" charset="0"/>
            </a:endParaRPr>
          </a:p>
          <a:p>
            <a:r>
              <a:rPr lang="es-MX" sz="2800" dirty="0">
                <a:latin typeface="+mn-lt"/>
                <a:ea typeface="Roboto" panose="02000000000000000000" pitchFamily="2" charset="0"/>
              </a:rPr>
              <a:t>Profesor </a:t>
            </a:r>
            <a:r>
              <a:rPr lang="es-MX" sz="2800" dirty="0" err="1">
                <a:latin typeface="+mn-lt"/>
                <a:ea typeface="Roboto" panose="02000000000000000000" pitchFamily="2" charset="0"/>
              </a:rPr>
              <a:t>co-guía</a:t>
            </a:r>
            <a:r>
              <a:rPr lang="es-MX" sz="2800" dirty="0">
                <a:latin typeface="+mn-lt"/>
                <a:ea typeface="Roboto" panose="02000000000000000000" pitchFamily="2" charset="0"/>
              </a:rPr>
              <a:t>:</a:t>
            </a:r>
          </a:p>
          <a:p>
            <a:r>
              <a:rPr lang="es-MX" sz="2800" b="1" dirty="0">
                <a:latin typeface="+mn-lt"/>
                <a:ea typeface="Roboto" panose="02000000000000000000" pitchFamily="2" charset="0"/>
              </a:rPr>
              <a:t>Francisco Jaramillo</a:t>
            </a:r>
            <a:br>
              <a:rPr lang="es-MX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CL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9FF9E1C-11CF-496C-88A2-336268A227D6}"/>
              </a:ext>
            </a:extLst>
          </p:cNvPr>
          <p:cNvGrpSpPr/>
          <p:nvPr/>
        </p:nvGrpSpPr>
        <p:grpSpPr>
          <a:xfrm>
            <a:off x="389117" y="-552450"/>
            <a:ext cx="16640462" cy="8845092"/>
            <a:chOff x="0" y="-615533"/>
            <a:chExt cx="12283792" cy="6763449"/>
          </a:xfrm>
        </p:grpSpPr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4BB8175E-F2EF-49C9-8551-FFF43FFE19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6356763"/>
                </p:ext>
              </p:extLst>
            </p:nvPr>
          </p:nvGraphicFramePr>
          <p:xfrm>
            <a:off x="0" y="-615533"/>
            <a:ext cx="12123906" cy="67634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Marcador de número de diapositiva 1">
              <a:extLst>
                <a:ext uri="{FF2B5EF4-FFF2-40B4-BE49-F238E27FC236}">
                  <a16:creationId xmlns:a16="http://schemas.microsoft.com/office/drawing/2014/main" id="{F6EC639F-ED60-4025-A531-2DEE60F10F69}"/>
                </a:ext>
              </a:extLst>
            </p:cNvPr>
            <p:cNvSpPr txBox="1">
              <a:spLocks/>
            </p:cNvSpPr>
            <p:nvPr/>
          </p:nvSpPr>
          <p:spPr>
            <a:xfrm>
              <a:off x="8576553" y="5740817"/>
              <a:ext cx="2743200" cy="365125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80F6065-E389-4BC2-B781-7A8C38A334EB}" type="slidenum">
                <a:rPr lang="es-CL" smtClean="0"/>
                <a:pPr/>
                <a:t>10</a:t>
              </a:fld>
              <a:endParaRPr lang="es-CL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E67FD3-4042-4F32-8B0D-40F48F1F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886" y="3499171"/>
              <a:ext cx="1629002" cy="137179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40E8DA4-D7E7-4B35-B8DC-8F8CE0E3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548" y="3499171"/>
              <a:ext cx="1305107" cy="1228896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85A650C-5414-48EF-97B7-CED185C7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9478" y="3565855"/>
              <a:ext cx="1514686" cy="13051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F526181-0F01-4CEA-AC48-17D95F7E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955" b="28525"/>
            <a:stretch/>
          </p:blipFill>
          <p:spPr>
            <a:xfrm>
              <a:off x="10654790" y="3565855"/>
              <a:ext cx="1629002" cy="1273274"/>
            </a:xfrm>
            <a:prstGeom prst="rect">
              <a:avLst/>
            </a:prstGeom>
          </p:spPr>
        </p:pic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B9FC52F0-B1F3-49DA-8B93-C055D4C8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158" y="3565855"/>
              <a:ext cx="1040957" cy="1040957"/>
            </a:xfrm>
            <a:prstGeom prst="rect">
              <a:avLst/>
            </a:prstGeom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589D094C-47FE-4F9F-B956-3C4C944A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50000"/>
                      </a14:imgEffect>
                      <a14:imgEffect>
                        <a14:brightnessContrast bright="20000"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589" y="3630972"/>
              <a:ext cx="975840" cy="9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88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1B0BCD1-13B5-4E5E-9135-FBC7E73C668D}"/>
              </a:ext>
            </a:extLst>
          </p:cNvPr>
          <p:cNvSpPr txBox="1"/>
          <p:nvPr/>
        </p:nvSpPr>
        <p:spPr>
          <a:xfrm>
            <a:off x="5159689" y="3235073"/>
            <a:ext cx="66835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1188" algn="l"/>
                <a:tab pos="4038600" algn="l"/>
              </a:tabLst>
            </a:pPr>
            <a:r>
              <a:rPr lang="es-ES" sz="45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Sistema experto</a:t>
            </a:r>
            <a:endParaRPr lang="es-CL" sz="45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F9C260-7F63-4DAA-ACA9-F9559CBA7595}"/>
              </a:ext>
            </a:extLst>
          </p:cNvPr>
          <p:cNvSpPr txBox="1"/>
          <p:nvPr/>
        </p:nvSpPr>
        <p:spPr>
          <a:xfrm>
            <a:off x="290679" y="5517827"/>
            <a:ext cx="33343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Series de tiempo</a:t>
            </a:r>
          </a:p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hidrogeológicas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93CD4DA-CCDB-45BB-B9C7-69CF1059BDB3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flipV="1">
            <a:off x="5159690" y="5998406"/>
            <a:ext cx="1030409" cy="8201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 derecha 17">
            <a:extLst>
              <a:ext uri="{FF2B5EF4-FFF2-40B4-BE49-F238E27FC236}">
                <a16:creationId xmlns:a16="http://schemas.microsoft.com/office/drawing/2014/main" id="{2C318DCB-CE3D-4A6B-819E-05AC5D78CC4F}"/>
              </a:ext>
            </a:extLst>
          </p:cNvPr>
          <p:cNvSpPr/>
          <p:nvPr/>
        </p:nvSpPr>
        <p:spPr>
          <a:xfrm>
            <a:off x="3404042" y="5859332"/>
            <a:ext cx="1591311" cy="330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15">
            <a:extLst>
              <a:ext uri="{FF2B5EF4-FFF2-40B4-BE49-F238E27FC236}">
                <a16:creationId xmlns:a16="http://schemas.microsoft.com/office/drawing/2014/main" id="{1702CB3B-99A1-4ECB-BF3F-B7CE2372CFC5}"/>
              </a:ext>
            </a:extLst>
          </p:cNvPr>
          <p:cNvSpPr/>
          <p:nvPr/>
        </p:nvSpPr>
        <p:spPr>
          <a:xfrm>
            <a:off x="6190098" y="5566406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2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28074D-88FC-495B-A3C2-EB845DD3E84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457110" y="4834661"/>
            <a:ext cx="732989" cy="6078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4">
            <a:extLst>
              <a:ext uri="{FF2B5EF4-FFF2-40B4-BE49-F238E27FC236}">
                <a16:creationId xmlns:a16="http://schemas.microsoft.com/office/drawing/2014/main" id="{7CD6AB75-F80E-4460-B0CC-BACB60DCA544}"/>
              </a:ext>
            </a:extLst>
          </p:cNvPr>
          <p:cNvSpPr/>
          <p:nvPr/>
        </p:nvSpPr>
        <p:spPr>
          <a:xfrm>
            <a:off x="6190098" y="4402661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1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8999F46-46A3-48F0-A6AE-E53CAE4F2F4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87156" y="7162151"/>
            <a:ext cx="602945" cy="0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6">
            <a:extLst>
              <a:ext uri="{FF2B5EF4-FFF2-40B4-BE49-F238E27FC236}">
                <a16:creationId xmlns:a16="http://schemas.microsoft.com/office/drawing/2014/main" id="{09915D04-6B39-4107-8AC5-F39EE4893601}"/>
              </a:ext>
            </a:extLst>
          </p:cNvPr>
          <p:cNvSpPr/>
          <p:nvPr/>
        </p:nvSpPr>
        <p:spPr>
          <a:xfrm>
            <a:off x="6190100" y="6730151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3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860E882-BDB8-400A-A821-F53FE64B2C26}"/>
              </a:ext>
            </a:extLst>
          </p:cNvPr>
          <p:cNvCxnSpPr>
            <a:cxnSpLocks/>
          </p:cNvCxnSpPr>
          <p:nvPr/>
        </p:nvCxnSpPr>
        <p:spPr>
          <a:xfrm>
            <a:off x="5522132" y="4809494"/>
            <a:ext cx="0" cy="2417124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echa derecha 24">
            <a:extLst>
              <a:ext uri="{FF2B5EF4-FFF2-40B4-BE49-F238E27FC236}">
                <a16:creationId xmlns:a16="http://schemas.microsoft.com/office/drawing/2014/main" id="{616E85C1-A876-4BC1-BC3F-DD06AB834E5A}"/>
              </a:ext>
            </a:extLst>
          </p:cNvPr>
          <p:cNvSpPr/>
          <p:nvPr/>
        </p:nvSpPr>
        <p:spPr>
          <a:xfrm>
            <a:off x="11908215" y="5880872"/>
            <a:ext cx="1591311" cy="308747"/>
          </a:xfrm>
          <a:prstGeom prst="rightArrow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redondeado 12">
            <a:extLst>
              <a:ext uri="{FF2B5EF4-FFF2-40B4-BE49-F238E27FC236}">
                <a16:creationId xmlns:a16="http://schemas.microsoft.com/office/drawing/2014/main" id="{5B7FB3B6-9114-4525-B275-80DBA59CA29C}"/>
              </a:ext>
            </a:extLst>
          </p:cNvPr>
          <p:cNvSpPr/>
          <p:nvPr/>
        </p:nvSpPr>
        <p:spPr>
          <a:xfrm>
            <a:off x="5159690" y="4178808"/>
            <a:ext cx="6683504" cy="3655596"/>
          </a:xfrm>
          <a:prstGeom prst="roundRect">
            <a:avLst>
              <a:gd name="adj" fmla="val 8198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D94308-A6D9-4B4F-9DC2-E2BBF702B533}"/>
              </a:ext>
            </a:extLst>
          </p:cNvPr>
          <p:cNvSpPr txBox="1"/>
          <p:nvPr/>
        </p:nvSpPr>
        <p:spPr>
          <a:xfrm>
            <a:off x="13577909" y="5566406"/>
            <a:ext cx="2163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Etiquetas anomalías</a:t>
            </a:r>
            <a:endParaRPr lang="es-CL" sz="30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Gráfico 35" descr="Sirena contorno">
            <a:extLst>
              <a:ext uri="{FF2B5EF4-FFF2-40B4-BE49-F238E27FC236}">
                <a16:creationId xmlns:a16="http://schemas.microsoft.com/office/drawing/2014/main" id="{A950F131-E763-4E28-A884-01FAC8C5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0613" y="4771394"/>
            <a:ext cx="971550" cy="971550"/>
          </a:xfrm>
          <a:prstGeom prst="rect">
            <a:avLst/>
          </a:prstGeom>
        </p:spPr>
      </p:pic>
      <p:pic>
        <p:nvPicPr>
          <p:cNvPr id="38" name="Gráfico 37" descr="Estadísticas contorno">
            <a:extLst>
              <a:ext uri="{FF2B5EF4-FFF2-40B4-BE49-F238E27FC236}">
                <a16:creationId xmlns:a16="http://schemas.microsoft.com/office/drawing/2014/main" id="{E2C6025B-ACB8-41A3-BDB3-683ADD67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950" y="4795487"/>
            <a:ext cx="1116086" cy="1116086"/>
          </a:xfrm>
          <a:prstGeom prst="rect">
            <a:avLst/>
          </a:prstGeom>
        </p:spPr>
      </p:pic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6D07FA0-F090-40DE-9DCC-BDB79871B3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62690" y="5998406"/>
            <a:ext cx="1330890" cy="0"/>
          </a:xfrm>
          <a:prstGeom prst="line">
            <a:avLst/>
          </a:prstGeom>
          <a:ln w="88900">
            <a:solidFill>
              <a:srgbClr val="CC3300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915E8A5-86EB-4AA6-A12D-4EA21A8AFD7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262690" y="4834661"/>
            <a:ext cx="881310" cy="0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57E74EA-1C20-438F-A126-5BA2D746FAD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262692" y="7162151"/>
            <a:ext cx="946079" cy="0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2A902028-9A5D-4D11-A4C7-CD0FA3ACACC9}"/>
              </a:ext>
            </a:extLst>
          </p:cNvPr>
          <p:cNvCxnSpPr>
            <a:cxnSpLocks/>
          </p:cNvCxnSpPr>
          <p:nvPr/>
        </p:nvCxnSpPr>
        <p:spPr>
          <a:xfrm>
            <a:off x="9144000" y="4771394"/>
            <a:ext cx="0" cy="2352656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redondeado 14">
            <a:extLst>
              <a:ext uri="{FF2B5EF4-FFF2-40B4-BE49-F238E27FC236}">
                <a16:creationId xmlns:a16="http://schemas.microsoft.com/office/drawing/2014/main" id="{8E1E9AC7-2C6B-4EBA-A52A-8C8ED72B7D76}"/>
              </a:ext>
            </a:extLst>
          </p:cNvPr>
          <p:cNvSpPr/>
          <p:nvPr/>
        </p:nvSpPr>
        <p:spPr>
          <a:xfrm>
            <a:off x="9615756" y="5519483"/>
            <a:ext cx="2072592" cy="910923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Meta modelo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98;p24">
            <a:extLst>
              <a:ext uri="{FF2B5EF4-FFF2-40B4-BE49-F238E27FC236}">
                <a16:creationId xmlns:a16="http://schemas.microsoft.com/office/drawing/2014/main" id="{49293353-E9F5-4652-96FF-7E7971B94406}"/>
              </a:ext>
            </a:extLst>
          </p:cNvPr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2;p24">
            <a:extLst>
              <a:ext uri="{FF2B5EF4-FFF2-40B4-BE49-F238E27FC236}">
                <a16:creationId xmlns:a16="http://schemas.microsoft.com/office/drawing/2014/main" id="{4E5AB5FB-7865-4736-97E6-4BA9FA9B6073}"/>
              </a:ext>
            </a:extLst>
          </p:cNvPr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58662BB-DCEA-4C96-A90D-57C1473334E9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6" name="Google Shape;124;p2">
              <a:extLst>
                <a:ext uri="{FF2B5EF4-FFF2-40B4-BE49-F238E27FC236}">
                  <a16:creationId xmlns:a16="http://schemas.microsoft.com/office/drawing/2014/main" id="{054A8C9F-7CD5-4D36-B201-72FC4A033910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7" name="Google Shape;99;p24">
              <a:extLst>
                <a:ext uri="{FF2B5EF4-FFF2-40B4-BE49-F238E27FC236}">
                  <a16:creationId xmlns:a16="http://schemas.microsoft.com/office/drawing/2014/main" id="{62A0CF57-54C2-4351-8B72-71EDB1232A1E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Marcador de número de diapositiva 6">
            <a:extLst>
              <a:ext uri="{FF2B5EF4-FFF2-40B4-BE49-F238E27FC236}">
                <a16:creationId xmlns:a16="http://schemas.microsoft.com/office/drawing/2014/main" id="{EF0D9E5F-0522-489A-988F-424FF862A21A}"/>
              </a:ext>
            </a:extLst>
          </p:cNvPr>
          <p:cNvSpPr txBox="1">
            <a:spLocks/>
          </p:cNvSpPr>
          <p:nvPr/>
        </p:nvSpPr>
        <p:spPr>
          <a:xfrm>
            <a:off x="15710647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9;p15">
            <a:extLst>
              <a:ext uri="{FF2B5EF4-FFF2-40B4-BE49-F238E27FC236}">
                <a16:creationId xmlns:a16="http://schemas.microsoft.com/office/drawing/2014/main" id="{62B53F79-F992-4424-843B-EB0FF488B08B}"/>
              </a:ext>
            </a:extLst>
          </p:cNvPr>
          <p:cNvSpPr/>
          <p:nvPr/>
        </p:nvSpPr>
        <p:spPr>
          <a:xfrm>
            <a:off x="75" y="0"/>
            <a:ext cx="18288000" cy="1627322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15">
            <a:extLst>
              <a:ext uri="{FF2B5EF4-FFF2-40B4-BE49-F238E27FC236}">
                <a16:creationId xmlns:a16="http://schemas.microsoft.com/office/drawing/2014/main" id="{CE02D62A-1863-4C9B-ADBE-49244B186973}"/>
              </a:ext>
            </a:extLst>
          </p:cNvPr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12" name="Google Shape;231;p15">
            <a:extLst>
              <a:ext uri="{FF2B5EF4-FFF2-40B4-BE49-F238E27FC236}">
                <a16:creationId xmlns:a16="http://schemas.microsoft.com/office/drawing/2014/main" id="{59FCB4AD-2194-4925-8C83-3F5D0701099C}"/>
              </a:ext>
            </a:extLst>
          </p:cNvPr>
          <p:cNvSpPr txBox="1"/>
          <p:nvPr/>
        </p:nvSpPr>
        <p:spPr>
          <a:xfrm>
            <a:off x="3233872" y="145251"/>
            <a:ext cx="115810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chemeClr val="bg1"/>
                </a:solidFill>
                <a:latin typeface="+mj-lt"/>
              </a:rPr>
              <a:t>Estructura de Sistema Experto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82BBD45-EE02-46E3-998F-08CAEC267093}"/>
              </a:ext>
            </a:extLst>
          </p:cNvPr>
          <p:cNvSpPr txBox="1">
            <a:spLocks/>
          </p:cNvSpPr>
          <p:nvPr/>
        </p:nvSpPr>
        <p:spPr>
          <a:xfrm>
            <a:off x="4947497" y="4201935"/>
            <a:ext cx="4460607" cy="8001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1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2264EBB-9F89-4B77-B028-A25E9A38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97" y="5202196"/>
            <a:ext cx="4460607" cy="800100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2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2165367-6C51-4F65-8C47-8E6CCF271518}"/>
              </a:ext>
            </a:extLst>
          </p:cNvPr>
          <p:cNvSpPr txBox="1">
            <a:spLocks/>
          </p:cNvSpPr>
          <p:nvPr/>
        </p:nvSpPr>
        <p:spPr>
          <a:xfrm>
            <a:off x="4947497" y="6202457"/>
            <a:ext cx="4460607" cy="8001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3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CF54D616-C848-42E6-B985-ED49F453F7B4}"/>
              </a:ext>
            </a:extLst>
          </p:cNvPr>
          <p:cNvSpPr txBox="1">
            <a:spLocks/>
          </p:cNvSpPr>
          <p:nvPr/>
        </p:nvSpPr>
        <p:spPr>
          <a:xfrm>
            <a:off x="4947497" y="7202718"/>
            <a:ext cx="4460607" cy="8001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4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741D06C2-6F64-44F3-84BA-7B014DA550E5}"/>
              </a:ext>
            </a:extLst>
          </p:cNvPr>
          <p:cNvSpPr txBox="1">
            <a:spLocks/>
          </p:cNvSpPr>
          <p:nvPr/>
        </p:nvSpPr>
        <p:spPr>
          <a:xfrm>
            <a:off x="439451" y="5679580"/>
            <a:ext cx="3009708" cy="8001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Datos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4B639FAD-98FF-4352-9043-B0D3F9D56E83}"/>
              </a:ext>
            </a:extLst>
          </p:cNvPr>
          <p:cNvSpPr txBox="1">
            <a:spLocks/>
          </p:cNvSpPr>
          <p:nvPr/>
        </p:nvSpPr>
        <p:spPr>
          <a:xfrm>
            <a:off x="11096048" y="5602246"/>
            <a:ext cx="3261427" cy="88990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5 </a:t>
            </a:r>
            <a:br>
              <a:rPr lang="es-ES" sz="3200" dirty="0">
                <a:latin typeface="+mj-lt"/>
                <a:ea typeface="Roboto" panose="02000000000000000000" pitchFamily="2" charset="0"/>
              </a:rPr>
            </a:br>
            <a:r>
              <a:rPr lang="es-ES" sz="3200" dirty="0">
                <a:latin typeface="+mj-lt"/>
                <a:ea typeface="Roboto" panose="02000000000000000000" pitchFamily="2" charset="0"/>
              </a:rPr>
              <a:t>Metamodelo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EB0DA3A-0D2A-4408-B9B1-D777595144A7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3449159" y="4601985"/>
            <a:ext cx="1498338" cy="1477645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398DE546-3AA5-44D0-AED2-1E7A25929381}"/>
              </a:ext>
            </a:extLst>
          </p:cNvPr>
          <p:cNvCxnSpPr>
            <a:cxnSpLocks/>
            <a:stCxn id="27" idx="3"/>
            <a:endCxn id="18" idx="1"/>
          </p:cNvCxnSpPr>
          <p:nvPr/>
        </p:nvCxnSpPr>
        <p:spPr>
          <a:xfrm flipV="1">
            <a:off x="3449159" y="5602246"/>
            <a:ext cx="1498338" cy="477384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18B1CBAA-D0E1-4EB3-8250-8378A9593BA9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3449159" y="6079630"/>
            <a:ext cx="1498338" cy="522877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6295C21E-469F-43DB-9009-EE88745CA440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449159" y="6079630"/>
            <a:ext cx="1498338" cy="1523138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B3A2D595-DFF4-489B-AC7D-6E890063BC3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449159" y="6079630"/>
            <a:ext cx="441742" cy="2583420"/>
          </a:xfrm>
          <a:prstGeom prst="bentConnector2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6FEE844F-7193-4747-B0EB-471EEB240A6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74407" y="6047197"/>
            <a:ext cx="7221641" cy="2615854"/>
          </a:xfrm>
          <a:prstGeom prst="bentConnector3">
            <a:avLst>
              <a:gd name="adj1" fmla="val 88438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2150D946-97BD-4CC8-9855-C2E62CD6B2A7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9408104" y="4601985"/>
            <a:ext cx="1687944" cy="14452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07BC870-75A0-43A6-90EF-F69CF84CDC06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9408104" y="5602246"/>
            <a:ext cx="1687944" cy="444951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1CA98A3-B2A4-4303-9118-2808DD1EF2FB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9408104" y="6047197"/>
            <a:ext cx="1687944" cy="555310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C8262C1E-08B8-4AAD-A7E0-1BC5655670A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9408104" y="6047197"/>
            <a:ext cx="1687944" cy="15555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ítulo 1">
            <a:extLst>
              <a:ext uri="{FF2B5EF4-FFF2-40B4-BE49-F238E27FC236}">
                <a16:creationId xmlns:a16="http://schemas.microsoft.com/office/drawing/2014/main" id="{F7E8BC2B-ECF0-4D0B-A88F-BE02AA94450D}"/>
              </a:ext>
            </a:extLst>
          </p:cNvPr>
          <p:cNvSpPr txBox="1">
            <a:spLocks/>
          </p:cNvSpPr>
          <p:nvPr/>
        </p:nvSpPr>
        <p:spPr>
          <a:xfrm>
            <a:off x="15272458" y="5663251"/>
            <a:ext cx="2670686" cy="8001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Anomalías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C434D4A-B686-43A3-801B-E4D1EB992A98}"/>
              </a:ext>
            </a:extLst>
          </p:cNvPr>
          <p:cNvCxnSpPr>
            <a:cxnSpLocks/>
            <a:stCxn id="28" idx="3"/>
            <a:endCxn id="94" idx="1"/>
          </p:cNvCxnSpPr>
          <p:nvPr/>
        </p:nvCxnSpPr>
        <p:spPr>
          <a:xfrm>
            <a:off x="14357475" y="6047197"/>
            <a:ext cx="914983" cy="16104"/>
          </a:xfrm>
          <a:prstGeom prst="line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231;p15">
            <a:extLst>
              <a:ext uri="{FF2B5EF4-FFF2-40B4-BE49-F238E27FC236}">
                <a16:creationId xmlns:a16="http://schemas.microsoft.com/office/drawing/2014/main" id="{1BCE6F27-4EA4-4254-955A-15203F8C62DD}"/>
              </a:ext>
            </a:extLst>
          </p:cNvPr>
          <p:cNvSpPr txBox="1"/>
          <p:nvPr/>
        </p:nvSpPr>
        <p:spPr>
          <a:xfrm>
            <a:off x="1283942" y="2083543"/>
            <a:ext cx="14652743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 b="1" dirty="0">
                <a:solidFill>
                  <a:schemeClr val="tx1"/>
                </a:solidFill>
                <a:latin typeface="+mj-lt"/>
              </a:rPr>
              <a:t>Estructura de apilamiento de modelos</a:t>
            </a:r>
          </a:p>
        </p:txBody>
      </p:sp>
      <p:sp>
        <p:nvSpPr>
          <p:cNvPr id="26" name="Marcador de número de diapositiva 6">
            <a:extLst>
              <a:ext uri="{FF2B5EF4-FFF2-40B4-BE49-F238E27FC236}">
                <a16:creationId xmlns:a16="http://schemas.microsoft.com/office/drawing/2014/main" id="{DBACA3CB-0F54-4C26-AB0A-A0B16ECAE76D}"/>
              </a:ext>
            </a:extLst>
          </p:cNvPr>
          <p:cNvSpPr txBox="1">
            <a:spLocks/>
          </p:cNvSpPr>
          <p:nvPr/>
        </p:nvSpPr>
        <p:spPr>
          <a:xfrm>
            <a:off x="15710647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0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2B625-16A9-4F1C-A590-C7BBE0F8E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00ED24-15D1-47A6-A51D-264EE0831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341295"/>
              </p:ext>
            </p:extLst>
          </p:nvPr>
        </p:nvGraphicFramePr>
        <p:xfrm>
          <a:off x="3318405" y="-92076"/>
          <a:ext cx="9137650" cy="10471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A00ED24-15D1-47A6-A51D-264EE08316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8405" y="-92076"/>
                        <a:ext cx="9137650" cy="10471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17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2942949" y="93232"/>
            <a:ext cx="112766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Estado de avance escritura</a:t>
            </a:r>
            <a:endParaRPr lang="en-US" sz="2800" b="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55A89B39-F78D-44DC-9959-6F72A1FBD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10673"/>
              </p:ext>
            </p:extLst>
          </p:nvPr>
        </p:nvGraphicFramePr>
        <p:xfrm>
          <a:off x="1806989" y="2296594"/>
          <a:ext cx="14762670" cy="51148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71780">
                  <a:extLst>
                    <a:ext uri="{9D8B030D-6E8A-4147-A177-3AD203B41FA5}">
                      <a16:colId xmlns:a16="http://schemas.microsoft.com/office/drawing/2014/main" val="1733042635"/>
                    </a:ext>
                  </a:extLst>
                </a:gridCol>
                <a:gridCol w="2036851">
                  <a:extLst>
                    <a:ext uri="{9D8B030D-6E8A-4147-A177-3AD203B41FA5}">
                      <a16:colId xmlns:a16="http://schemas.microsoft.com/office/drawing/2014/main" val="2018967446"/>
                    </a:ext>
                  </a:extLst>
                </a:gridCol>
                <a:gridCol w="8754039">
                  <a:extLst>
                    <a:ext uri="{9D8B030D-6E8A-4147-A177-3AD203B41FA5}">
                      <a16:colId xmlns:a16="http://schemas.microsoft.com/office/drawing/2014/main" val="1063226274"/>
                    </a:ext>
                  </a:extLst>
                </a:gridCol>
              </a:tblGrid>
              <a:tr h="767232">
                <a:tc>
                  <a:txBody>
                    <a:bodyPr/>
                    <a:lstStyle/>
                    <a:p>
                      <a:r>
                        <a:rPr lang="es-CL" sz="3200" dirty="0"/>
                        <a:t>Capítulo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200" dirty="0"/>
                        <a:t>Porcentaje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200" dirty="0"/>
                        <a:t> Pendiente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2993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Introducción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90%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Lista con últimas correcciones adoptadas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9747889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Marco teórico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Cambios pendientes al cierre de metodología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781507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Metodología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 cerrar redacción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759984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Desarrollo 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70%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 caso de aprendizaje no supervisado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04002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kumimoji="0" lang="es-CL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Resultados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CL" sz="3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40%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Faltan resultados de parte no supervisada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583858"/>
                  </a:ext>
                </a:extLst>
              </a:tr>
            </a:tbl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A2DE08D-7A69-4A78-8DC6-ECA01F32D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3461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1A2DE08D-7A69-4A78-8DC6-ECA01F32D729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4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/>
        </p:nvSpPr>
        <p:spPr>
          <a:xfrm>
            <a:off x="4148078" y="-39848"/>
            <a:ext cx="1211171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Estructura del sistema de apilamiento</a:t>
            </a:r>
          </a:p>
        </p:txBody>
      </p:sp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4981037" y="5104525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B83235E-26F7-4D80-8550-056E50582434}"/>
              </a:ext>
            </a:extLst>
          </p:cNvPr>
          <p:cNvSpPr/>
          <p:nvPr/>
        </p:nvSpPr>
        <p:spPr>
          <a:xfrm>
            <a:off x="2679116" y="6981925"/>
            <a:ext cx="14226078" cy="149992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6641692-AA98-4DF7-9B06-62ED910005D4}"/>
              </a:ext>
            </a:extLst>
          </p:cNvPr>
          <p:cNvGrpSpPr/>
          <p:nvPr/>
        </p:nvGrpSpPr>
        <p:grpSpPr>
          <a:xfrm>
            <a:off x="4442317" y="1028700"/>
            <a:ext cx="10657518" cy="8766669"/>
            <a:chOff x="1382806" y="823139"/>
            <a:chExt cx="10657518" cy="8766669"/>
          </a:xfrm>
        </p:grpSpPr>
        <p:pic>
          <p:nvPicPr>
            <p:cNvPr id="1026" name="Picture 2" descr="The architecture of the stacking ensemble learning. In the... | Download  Scientific Diagram">
              <a:extLst>
                <a:ext uri="{FF2B5EF4-FFF2-40B4-BE49-F238E27FC236}">
                  <a16:creationId xmlns:a16="http://schemas.microsoft.com/office/drawing/2014/main" id="{B27F3E25-757E-46B8-B6B9-AD110C78D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806" y="823139"/>
              <a:ext cx="10657518" cy="876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9D92E2A-DE1A-4381-877A-1BF60C19613E}"/>
                </a:ext>
              </a:extLst>
            </p:cNvPr>
            <p:cNvSpPr txBox="1"/>
            <p:nvPr/>
          </p:nvSpPr>
          <p:spPr>
            <a:xfrm>
              <a:off x="1544969" y="2875400"/>
              <a:ext cx="13565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Modelos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E8359C6-3322-49C1-9549-203C46CBA091}"/>
                </a:ext>
              </a:extLst>
            </p:cNvPr>
            <p:cNvSpPr txBox="1"/>
            <p:nvPr/>
          </p:nvSpPr>
          <p:spPr>
            <a:xfrm>
              <a:off x="1544969" y="5456128"/>
              <a:ext cx="19322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Etiquetas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9063C54-CF2B-4872-9F73-806745A7F514}"/>
              </a:ext>
            </a:extLst>
          </p:cNvPr>
          <p:cNvSpPr txBox="1"/>
          <p:nvPr/>
        </p:nvSpPr>
        <p:spPr>
          <a:xfrm>
            <a:off x="2801241" y="4310355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Selección 5 mejores modelos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78D731-6730-47EF-85BB-03C70B21E69E}"/>
              </a:ext>
            </a:extLst>
          </p:cNvPr>
          <p:cNvSpPr txBox="1"/>
          <p:nvPr/>
        </p:nvSpPr>
        <p:spPr>
          <a:xfrm>
            <a:off x="4604480" y="9027467"/>
            <a:ext cx="38300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2400" b="1" dirty="0">
                <a:latin typeface="+mj-lt"/>
              </a:rPr>
              <a:t>Etiquetado final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8B8E543-34A2-426B-9DB7-2D1B7A49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639" y="4881899"/>
            <a:ext cx="2397641" cy="1795390"/>
          </a:xfrm>
          <a:prstGeom prst="rect">
            <a:avLst/>
          </a:prstGeom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77E99CBE-0005-4004-934B-23545B72838B}"/>
              </a:ext>
            </a:extLst>
          </p:cNvPr>
          <p:cNvCxnSpPr/>
          <p:nvPr/>
        </p:nvCxnSpPr>
        <p:spPr>
          <a:xfrm rot="10800000" flipV="1">
            <a:off x="2108979" y="1451428"/>
            <a:ext cx="6860851" cy="6419775"/>
          </a:xfrm>
          <a:prstGeom prst="bentConnector3">
            <a:avLst>
              <a:gd name="adj1" fmla="val 99926"/>
            </a:avLst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636ADC69-6B7D-43FB-9BE9-548E5010824C}"/>
              </a:ext>
            </a:extLst>
          </p:cNvPr>
          <p:cNvCxnSpPr>
            <a:cxnSpLocks/>
          </p:cNvCxnSpPr>
          <p:nvPr/>
        </p:nvCxnSpPr>
        <p:spPr>
          <a:xfrm>
            <a:off x="2139809" y="7871203"/>
            <a:ext cx="6162365" cy="1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05239C5-6FB5-495B-9C3D-CB14832DB530}"/>
              </a:ext>
            </a:extLst>
          </p:cNvPr>
          <p:cNvSpPr txBox="1"/>
          <p:nvPr/>
        </p:nvSpPr>
        <p:spPr>
          <a:xfrm>
            <a:off x="12401655" y="7346215"/>
            <a:ext cx="483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Entrenamiento mejor modelo</a:t>
            </a:r>
          </a:p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utilizando salida de los 4 anteriores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38AAF3-BEC1-41B5-8920-FA0E7EFAC7DC}"/>
              </a:ext>
            </a:extLst>
          </p:cNvPr>
          <p:cNvSpPr txBox="1"/>
          <p:nvPr/>
        </p:nvSpPr>
        <p:spPr>
          <a:xfrm>
            <a:off x="6878415" y="5586696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D87A6E-914B-4EDD-9F55-367E5C30CFC8}"/>
              </a:ext>
            </a:extLst>
          </p:cNvPr>
          <p:cNvSpPr txBox="1"/>
          <p:nvPr/>
        </p:nvSpPr>
        <p:spPr>
          <a:xfrm>
            <a:off x="8914430" y="555434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062DCBD-B430-4848-A712-4CA2209757F5}"/>
              </a:ext>
            </a:extLst>
          </p:cNvPr>
          <p:cNvSpPr txBox="1"/>
          <p:nvPr/>
        </p:nvSpPr>
        <p:spPr>
          <a:xfrm>
            <a:off x="12282056" y="558231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59FCAC-AED7-427B-B87A-4A924CCB3E87}"/>
              </a:ext>
            </a:extLst>
          </p:cNvPr>
          <p:cNvSpPr txBox="1"/>
          <p:nvPr/>
        </p:nvSpPr>
        <p:spPr>
          <a:xfrm>
            <a:off x="9616489" y="9020106"/>
            <a:ext cx="87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s-CL" sz="3200" baseline="-25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BDBF7B3-60C9-41D7-8ED6-DF05B23CFED5}"/>
              </a:ext>
            </a:extLst>
          </p:cNvPr>
          <p:cNvSpPr txBox="1"/>
          <p:nvPr/>
        </p:nvSpPr>
        <p:spPr>
          <a:xfrm>
            <a:off x="8486046" y="7382133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Modelo ensamblador</a:t>
            </a:r>
          </a:p>
        </p:txBody>
      </p:sp>
    </p:spTree>
    <p:extLst>
      <p:ext uri="{BB962C8B-B14F-4D97-AF65-F5344CB8AC3E}">
        <p14:creationId xmlns:p14="http://schemas.microsoft.com/office/powerpoint/2010/main" val="262099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9240573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40" y="244699"/>
            <a:ext cx="12563433" cy="7270245"/>
            <a:chOff x="-900099" y="-19064"/>
            <a:chExt cx="8249100" cy="3572333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390651" y="-19064"/>
              <a:ext cx="5667600" cy="667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60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 general</a:t>
              </a:r>
              <a:endParaRPr lang="en-US" sz="60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099" y="891618"/>
              <a:ext cx="8249100" cy="2661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/>
              <a:r>
                <a:rPr lang="es-CL" sz="4400" dirty="0">
                  <a:latin typeface="+mj-lt"/>
                  <a:ea typeface="Roboto" panose="02000000000000000000" pitchFamily="2" charset="0"/>
                </a:rPr>
                <a:t>Diseñar y desarrollar una plataforma web para el </a:t>
              </a:r>
              <a:r>
                <a:rPr lang="es-CL" sz="4400" b="1" dirty="0">
                  <a:latin typeface="+mj-lt"/>
                  <a:ea typeface="Roboto" panose="02000000000000000000" pitchFamily="2" charset="0"/>
                </a:rPr>
                <a:t>procesamiento en línea y visualización de datos hidrológicos</a:t>
              </a:r>
              <a:r>
                <a:rPr lang="es-CL" sz="4400" dirty="0">
                  <a:latin typeface="+mj-lt"/>
                  <a:ea typeface="Roboto" panose="02000000000000000000" pitchFamily="2" charset="0"/>
                </a:rPr>
                <a:t> con la finalidad de </a:t>
              </a:r>
              <a:r>
                <a:rPr lang="es-MX" sz="4400" b="1" dirty="0">
                  <a:latin typeface="+mj-lt"/>
                  <a:ea typeface="Roboto" panose="02000000000000000000" pitchFamily="2" charset="0"/>
                </a:rPr>
                <a:t>detectar anomalías </a:t>
              </a:r>
              <a:r>
                <a:rPr lang="es-MX" sz="4400" dirty="0">
                  <a:latin typeface="+mj-lt"/>
                  <a:ea typeface="Roboto" panose="02000000000000000000" pitchFamily="2" charset="0"/>
                </a:rPr>
                <a:t>basadas en una estrategia de ensambles y apilamiento de modelos para generar alarmas considerando una selección automática de los modelos con mejor desempeño; permitiendo realizar un diagnóstico </a:t>
              </a:r>
              <a:r>
                <a:rPr lang="es-MX" sz="4400" u="sng" dirty="0">
                  <a:latin typeface="+mj-lt"/>
                  <a:ea typeface="Roboto" panose="02000000000000000000" pitchFamily="2" charset="0"/>
                </a:rPr>
                <a:t>oportuno</a:t>
              </a:r>
              <a:r>
                <a:rPr lang="es-MX" sz="4400" dirty="0">
                  <a:latin typeface="+mj-lt"/>
                  <a:ea typeface="Roboto" panose="02000000000000000000" pitchFamily="2" charset="0"/>
                </a:rPr>
                <a:t> del estado de los acuíferos monitoreados.</a:t>
              </a:r>
              <a:endParaRPr lang="es-CL" sz="4400" dirty="0"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646" t="511" r="59032" b="-511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572000" y="201888"/>
            <a:ext cx="13331828" cy="14080779"/>
            <a:chOff x="-850274" y="-43831"/>
            <a:chExt cx="8249100" cy="8145843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56074" y="-43831"/>
              <a:ext cx="5477467" cy="667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60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Objetivos específicos</a:t>
              </a:r>
              <a:endParaRPr lang="en-US" sz="60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4" y="757400"/>
              <a:ext cx="8249100" cy="7344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Diseñar una estrategia de </a:t>
              </a:r>
              <a:r>
                <a:rPr lang="es-MX" sz="4000" dirty="0" err="1">
                  <a:latin typeface="+mn-lt"/>
                  <a:ea typeface="Roboto" panose="02000000000000000000" pitchFamily="2" charset="0"/>
                </a:rPr>
                <a:t>pre-procesamiento</a:t>
              </a:r>
              <a:r>
                <a:rPr lang="es-MX" sz="4000" dirty="0">
                  <a:latin typeface="+mn-lt"/>
                  <a:ea typeface="Roboto" panose="02000000000000000000" pitchFamily="2" charset="0"/>
                </a:rPr>
                <a:t>, etiquetado y curado de datos automático y configurable por el usuario.</a:t>
              </a: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Integrar modelos de detección de anomalías basadas en series de tiempo hidrogeológicas junto con  una metodología de ensamble y apilamiento de modelos para aumentar la capacidad de generalización de un conjunto de expertos. </a:t>
              </a: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Diseñar y desarrollar una plataforma web para el procesamiento automático de los datos y el monitoreo a través de visualizaciones, de alarmas de anomalías detectadas y análisis mediante métricas de desempeño</a:t>
              </a:r>
              <a:r>
                <a:rPr lang="es-MX" sz="4200" dirty="0">
                  <a:latin typeface="+mn-lt"/>
                  <a:ea typeface="Roboto" panose="02000000000000000000" pitchFamily="2" charset="0"/>
                </a:rPr>
                <a:t>.</a:t>
              </a:r>
              <a:endParaRPr lang="es-CL" sz="42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0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/>
        </p:nvSpPr>
        <p:spPr>
          <a:xfrm>
            <a:off x="4148078" y="-39848"/>
            <a:ext cx="1211171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Estructura del sistema de apilamiento</a:t>
            </a:r>
          </a:p>
        </p:txBody>
      </p:sp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4981037" y="5104525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B83235E-26F7-4D80-8550-056E50582434}"/>
              </a:ext>
            </a:extLst>
          </p:cNvPr>
          <p:cNvSpPr/>
          <p:nvPr/>
        </p:nvSpPr>
        <p:spPr>
          <a:xfrm>
            <a:off x="2679116" y="6981925"/>
            <a:ext cx="14226078" cy="149992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6641692-AA98-4DF7-9B06-62ED910005D4}"/>
              </a:ext>
            </a:extLst>
          </p:cNvPr>
          <p:cNvGrpSpPr/>
          <p:nvPr/>
        </p:nvGrpSpPr>
        <p:grpSpPr>
          <a:xfrm>
            <a:off x="4442317" y="1028700"/>
            <a:ext cx="10657518" cy="8766669"/>
            <a:chOff x="1382806" y="823139"/>
            <a:chExt cx="10657518" cy="8766669"/>
          </a:xfrm>
        </p:grpSpPr>
        <p:pic>
          <p:nvPicPr>
            <p:cNvPr id="1026" name="Picture 2" descr="The architecture of the stacking ensemble learning. In the... | Download  Scientific Diagram">
              <a:extLst>
                <a:ext uri="{FF2B5EF4-FFF2-40B4-BE49-F238E27FC236}">
                  <a16:creationId xmlns:a16="http://schemas.microsoft.com/office/drawing/2014/main" id="{B27F3E25-757E-46B8-B6B9-AD110C78D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806" y="823139"/>
              <a:ext cx="10657518" cy="876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9D92E2A-DE1A-4381-877A-1BF60C19613E}"/>
                </a:ext>
              </a:extLst>
            </p:cNvPr>
            <p:cNvSpPr txBox="1"/>
            <p:nvPr/>
          </p:nvSpPr>
          <p:spPr>
            <a:xfrm>
              <a:off x="1544969" y="2875400"/>
              <a:ext cx="13565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Modelos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E8359C6-3322-49C1-9549-203C46CBA091}"/>
                </a:ext>
              </a:extLst>
            </p:cNvPr>
            <p:cNvSpPr txBox="1"/>
            <p:nvPr/>
          </p:nvSpPr>
          <p:spPr>
            <a:xfrm>
              <a:off x="1544969" y="5456128"/>
              <a:ext cx="19322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Etiquetas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9063C54-CF2B-4872-9F73-806745A7F514}"/>
              </a:ext>
            </a:extLst>
          </p:cNvPr>
          <p:cNvSpPr txBox="1"/>
          <p:nvPr/>
        </p:nvSpPr>
        <p:spPr>
          <a:xfrm>
            <a:off x="2801241" y="4310355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Selección 5 mejores modelos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78D731-6730-47EF-85BB-03C70B21E69E}"/>
              </a:ext>
            </a:extLst>
          </p:cNvPr>
          <p:cNvSpPr txBox="1"/>
          <p:nvPr/>
        </p:nvSpPr>
        <p:spPr>
          <a:xfrm>
            <a:off x="4604480" y="9027467"/>
            <a:ext cx="38300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2400" b="1" dirty="0">
                <a:latin typeface="+mj-lt"/>
              </a:rPr>
              <a:t>Etiquetado final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8B8E543-34A2-426B-9DB7-2D1B7A49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639" y="4881899"/>
            <a:ext cx="2397641" cy="1795390"/>
          </a:xfrm>
          <a:prstGeom prst="rect">
            <a:avLst/>
          </a:prstGeom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77E99CBE-0005-4004-934B-23545B72838B}"/>
              </a:ext>
            </a:extLst>
          </p:cNvPr>
          <p:cNvCxnSpPr/>
          <p:nvPr/>
        </p:nvCxnSpPr>
        <p:spPr>
          <a:xfrm rot="10800000" flipV="1">
            <a:off x="2108979" y="1451428"/>
            <a:ext cx="6860851" cy="6419775"/>
          </a:xfrm>
          <a:prstGeom prst="bentConnector3">
            <a:avLst>
              <a:gd name="adj1" fmla="val 99926"/>
            </a:avLst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636ADC69-6B7D-43FB-9BE9-548E5010824C}"/>
              </a:ext>
            </a:extLst>
          </p:cNvPr>
          <p:cNvCxnSpPr>
            <a:cxnSpLocks/>
          </p:cNvCxnSpPr>
          <p:nvPr/>
        </p:nvCxnSpPr>
        <p:spPr>
          <a:xfrm>
            <a:off x="2139809" y="7871203"/>
            <a:ext cx="6162365" cy="1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05239C5-6FB5-495B-9C3D-CB14832DB530}"/>
              </a:ext>
            </a:extLst>
          </p:cNvPr>
          <p:cNvSpPr txBox="1"/>
          <p:nvPr/>
        </p:nvSpPr>
        <p:spPr>
          <a:xfrm>
            <a:off x="12401655" y="7346215"/>
            <a:ext cx="483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Entrenamiento mejor modelo</a:t>
            </a:r>
          </a:p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utilizando salida de los 4 anteriores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38AAF3-BEC1-41B5-8920-FA0E7EFAC7DC}"/>
              </a:ext>
            </a:extLst>
          </p:cNvPr>
          <p:cNvSpPr txBox="1"/>
          <p:nvPr/>
        </p:nvSpPr>
        <p:spPr>
          <a:xfrm>
            <a:off x="6878415" y="5586696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D87A6E-914B-4EDD-9F55-367E5C30CFC8}"/>
              </a:ext>
            </a:extLst>
          </p:cNvPr>
          <p:cNvSpPr txBox="1"/>
          <p:nvPr/>
        </p:nvSpPr>
        <p:spPr>
          <a:xfrm>
            <a:off x="8914430" y="555434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062DCBD-B430-4848-A712-4CA2209757F5}"/>
              </a:ext>
            </a:extLst>
          </p:cNvPr>
          <p:cNvSpPr txBox="1"/>
          <p:nvPr/>
        </p:nvSpPr>
        <p:spPr>
          <a:xfrm>
            <a:off x="12282056" y="558231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59FCAC-AED7-427B-B87A-4A924CCB3E87}"/>
              </a:ext>
            </a:extLst>
          </p:cNvPr>
          <p:cNvSpPr txBox="1"/>
          <p:nvPr/>
        </p:nvSpPr>
        <p:spPr>
          <a:xfrm>
            <a:off x="9616489" y="9020106"/>
            <a:ext cx="87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s-CL" sz="3200" baseline="-25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BDBF7B3-60C9-41D7-8ED6-DF05B23CFED5}"/>
              </a:ext>
            </a:extLst>
          </p:cNvPr>
          <p:cNvSpPr txBox="1"/>
          <p:nvPr/>
        </p:nvSpPr>
        <p:spPr>
          <a:xfrm>
            <a:off x="8486046" y="7382133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Modelo ensamblador</a:t>
            </a:r>
          </a:p>
        </p:txBody>
      </p:sp>
    </p:spTree>
    <p:extLst>
      <p:ext uri="{BB962C8B-B14F-4D97-AF65-F5344CB8AC3E}">
        <p14:creationId xmlns:p14="http://schemas.microsoft.com/office/powerpoint/2010/main" val="69731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de anomalías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7032613" cy="3800883"/>
            <a:chOff x="292967" y="2801290"/>
            <a:chExt cx="11355075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LightGBM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(2°)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XGB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(3°)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Forest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(4°)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Extra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(5°)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Datos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CatBoost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ítulo 1">
              <a:extLst>
                <a:ext uri="{FF2B5EF4-FFF2-40B4-BE49-F238E27FC236}">
                  <a16:creationId xmlns:a16="http://schemas.microsoft.com/office/drawing/2014/main" id="{9EFC7A47-4D40-4EFC-812C-69F8E61FEA57}"/>
                </a:ext>
              </a:extLst>
            </p:cNvPr>
            <p:cNvSpPr txBox="1">
              <a:spLocks/>
            </p:cNvSpPr>
            <p:nvPr/>
          </p:nvSpPr>
          <p:spPr>
            <a:xfrm>
              <a:off x="9867585" y="3866814"/>
              <a:ext cx="1780457" cy="5334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Etiqueta final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74" idx="1"/>
            </p:cNvCxnSpPr>
            <p:nvPr/>
          </p:nvCxnSpPr>
          <p:spPr>
            <a:xfrm flipV="1">
              <a:off x="9433760" y="4133514"/>
              <a:ext cx="433825" cy="545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Gráfico 75" descr="Nube con relleno sólido">
            <a:extLst>
              <a:ext uri="{FF2B5EF4-FFF2-40B4-BE49-F238E27FC236}">
                <a16:creationId xmlns:a16="http://schemas.microsoft.com/office/drawing/2014/main" id="{82F817A8-D1D7-4893-8C7F-A0CD56BF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6589" y="2335888"/>
            <a:ext cx="1766777" cy="176677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401437D4-1CBA-49C1-8883-D6C41E07B925}"/>
              </a:ext>
            </a:extLst>
          </p:cNvPr>
          <p:cNvSpPr txBox="1"/>
          <p:nvPr/>
        </p:nvSpPr>
        <p:spPr>
          <a:xfrm>
            <a:off x="13905774" y="2711446"/>
            <a:ext cx="260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+mn-lt"/>
                <a:ea typeface="Cambria" panose="02040503050406030204" pitchFamily="18" charset="0"/>
              </a:rPr>
              <a:t>Procesamiento en la nube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ea typeface="Cambria" panose="02040503050406030204" pitchFamily="18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+mn-lt"/>
                <a:ea typeface="Cambria" panose="02040503050406030204" pitchFamily="18" charset="0"/>
              </a:rPr>
              <a:t>Estrategia de apilamiento y ensamble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1294956" y="5968709"/>
            <a:ext cx="2606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1° lugar</a:t>
            </a:r>
          </a:p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Metamodelo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A35F662-8993-4118-860B-8283111ACD1C}"/>
              </a:ext>
            </a:extLst>
          </p:cNvPr>
          <p:cNvSpPr txBox="1"/>
          <p:nvPr/>
        </p:nvSpPr>
        <p:spPr>
          <a:xfrm>
            <a:off x="10240406" y="4242238"/>
            <a:ext cx="168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+mn-lt"/>
                <a:ea typeface="Roboto" panose="02000000000000000000" pitchFamily="2" charset="0"/>
              </a:rPr>
              <a:t>Etiquetas</a:t>
            </a:r>
            <a:endParaRPr lang="es-CL" sz="2800" dirty="0">
              <a:latin typeface="+mn-lt"/>
              <a:ea typeface="Roboto" panose="02000000000000000000" pitchFamily="2" charset="0"/>
            </a:endParaRP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65B60EC8-C134-490B-8DD7-4AB5C0322F45}"/>
              </a:ext>
            </a:extLst>
          </p:cNvPr>
          <p:cNvSpPr/>
          <p:nvPr/>
        </p:nvSpPr>
        <p:spPr>
          <a:xfrm>
            <a:off x="629917" y="7413613"/>
            <a:ext cx="3780000" cy="972000"/>
          </a:xfrm>
          <a:prstGeom prst="hexagon">
            <a:avLst/>
          </a:prstGeom>
          <a:solidFill>
            <a:srgbClr val="71E4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  <a:ea typeface="Cambria" panose="02040503050406030204" pitchFamily="18" charset="0"/>
              </a:rPr>
              <a:t>Sistema Experto</a:t>
            </a:r>
            <a:endParaRPr lang="es-CL" sz="2400" dirty="0">
              <a:solidFill>
                <a:schemeClr val="tx1"/>
              </a:solidFill>
            </a:endParaRPr>
          </a:p>
        </p:txBody>
      </p:sp>
      <p:sp>
        <p:nvSpPr>
          <p:cNvPr id="85" name="Diagrama de flujo: proceso 84">
            <a:extLst>
              <a:ext uri="{FF2B5EF4-FFF2-40B4-BE49-F238E27FC236}">
                <a16:creationId xmlns:a16="http://schemas.microsoft.com/office/drawing/2014/main" id="{43B2EFD9-8E36-4644-8578-36E91DFFCE94}"/>
              </a:ext>
            </a:extLst>
          </p:cNvPr>
          <p:cNvSpPr/>
          <p:nvPr/>
        </p:nvSpPr>
        <p:spPr>
          <a:xfrm>
            <a:off x="719385" y="2742504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ea typeface="Cambria" panose="02040503050406030204" pitchFamily="18" charset="0"/>
              </a:rPr>
              <a:t>Módulo de</a:t>
            </a:r>
            <a:br>
              <a:rPr lang="es-CL" sz="3200" dirty="0">
                <a:ea typeface="Cambria" panose="02040503050406030204" pitchFamily="18" charset="0"/>
              </a:rPr>
            </a:br>
            <a:r>
              <a:rPr lang="es-CL" sz="3200" dirty="0">
                <a:ea typeface="Cambria" panose="02040503050406030204" pitchFamily="18" charset="0"/>
              </a:rPr>
              <a:t>detección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10.1109/ACCESS.2018.2805908.</a:t>
            </a:r>
          </a:p>
        </p:txBody>
      </p:sp>
    </p:spTree>
    <p:extLst>
      <p:ext uri="{BB962C8B-B14F-4D97-AF65-F5344CB8AC3E}">
        <p14:creationId xmlns:p14="http://schemas.microsoft.com/office/powerpoint/2010/main" val="19760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237931" y="939976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7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5586020" y="208016"/>
            <a:ext cx="860705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Plataforma WEB v2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E33567-72FE-467C-AFB6-5802E5854D8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6" y="1924857"/>
            <a:ext cx="12212607" cy="887052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2A3AF90-4397-4941-9FD8-9AC09BBD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774" y="2489992"/>
            <a:ext cx="4460607" cy="2374751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000" b="1" dirty="0">
                <a:latin typeface="Roboto" panose="02000000000000000000" pitchFamily="2" charset="0"/>
                <a:ea typeface="Roboto" panose="02000000000000000000" pitchFamily="2" charset="0"/>
              </a:rPr>
              <a:t>Última versión:</a:t>
            </a:r>
            <a:b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Incorpora configuración inicial de los experimentos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D02892-596B-4271-B32F-BDACEDE2F887}"/>
              </a:ext>
            </a:extLst>
          </p:cNvPr>
          <p:cNvSpPr txBox="1">
            <a:spLocks/>
          </p:cNvSpPr>
          <p:nvPr/>
        </p:nvSpPr>
        <p:spPr>
          <a:xfrm>
            <a:off x="1324774" y="5143500"/>
            <a:ext cx="4460607" cy="14998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Presenta un reporte completo de los datos cargados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392923-D720-4E17-9714-B55C3C09F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07" y="2626470"/>
            <a:ext cx="10795023" cy="573567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EEC7F59-230A-45C6-9D71-3995D5A6BDC8}"/>
              </a:ext>
            </a:extLst>
          </p:cNvPr>
          <p:cNvSpPr txBox="1">
            <a:spLocks/>
          </p:cNvSpPr>
          <p:nvPr/>
        </p:nvSpPr>
        <p:spPr>
          <a:xfrm>
            <a:off x="1324774" y="6922077"/>
            <a:ext cx="4460607" cy="28665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3000" dirty="0">
                <a:latin typeface="Roboto" panose="02000000000000000000" pitchFamily="2" charset="0"/>
                <a:ea typeface="Roboto" panose="02000000000000000000" pitchFamily="2" charset="0"/>
              </a:rPr>
              <a:t>Falta integrar la optimización de la estrategia de ensamble/apilado de modelos</a:t>
            </a:r>
          </a:p>
        </p:txBody>
      </p:sp>
    </p:spTree>
    <p:extLst>
      <p:ext uri="{BB962C8B-B14F-4D97-AF65-F5344CB8AC3E}">
        <p14:creationId xmlns:p14="http://schemas.microsoft.com/office/powerpoint/2010/main" val="3058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102870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8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4123462" y="243951"/>
            <a:ext cx="502053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chemeClr val="bg1"/>
                </a:solidFill>
                <a:latin typeface="+mj-lt"/>
                <a:ea typeface="Roboto"/>
                <a:cs typeface="Roboto"/>
                <a:sym typeface="Roboto"/>
              </a:rPr>
              <a:t>Contribuciones</a:t>
            </a:r>
            <a:endParaRPr lang="es-CL" sz="7500" b="1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F14E03F-16B2-4A0A-BB6F-8A4B0D4FAA95}"/>
              </a:ext>
            </a:extLst>
          </p:cNvPr>
          <p:cNvGrpSpPr/>
          <p:nvPr/>
        </p:nvGrpSpPr>
        <p:grpSpPr>
          <a:xfrm>
            <a:off x="2003119" y="2106544"/>
            <a:ext cx="14905144" cy="7497018"/>
            <a:chOff x="2058121" y="3248204"/>
            <a:chExt cx="14096279" cy="3766573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E6140D8-9476-4FFA-B714-440EADD4946F}"/>
                </a:ext>
              </a:extLst>
            </p:cNvPr>
            <p:cNvSpPr txBox="1"/>
            <p:nvPr/>
          </p:nvSpPr>
          <p:spPr>
            <a:xfrm>
              <a:off x="2084366" y="3248204"/>
              <a:ext cx="14017546" cy="881390"/>
            </a:xfrm>
            <a:prstGeom prst="rect">
              <a:avLst/>
            </a:prstGeom>
            <a:solidFill>
              <a:srgbClr val="A3FA94">
                <a:alpha val="5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Revisión bibliográfica en múltiples estrategias de detección de anomalías aplicadas en series de tiempo hidrogeológicas y su integración mediante un sistema de ensamble y apilamiento de modelos.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075A211-A370-4826-B4FA-8474A8373D72}"/>
                </a:ext>
              </a:extLst>
            </p:cNvPr>
            <p:cNvSpPr txBox="1"/>
            <p:nvPr/>
          </p:nvSpPr>
          <p:spPr>
            <a:xfrm>
              <a:off x="2084366" y="5855053"/>
              <a:ext cx="14070034" cy="1159724"/>
            </a:xfrm>
            <a:prstGeom prst="rect">
              <a:avLst/>
            </a:prstGeom>
            <a:solidFill>
              <a:srgbClr val="FFFF99">
                <a:alpha val="49804"/>
              </a:srgbClr>
            </a:solidFill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Desarrollo de una plataforma web que integra la propuesta de automatización, la estrategia de entrenamiento, selección de modelos y visualización de resultados a través de gráficos interactivos y la generación de reportes de desempeño.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4FF3EF6-B04D-4A15-A101-305F07BA4265}"/>
                </a:ext>
              </a:extLst>
            </p:cNvPr>
            <p:cNvSpPr txBox="1"/>
            <p:nvPr/>
          </p:nvSpPr>
          <p:spPr>
            <a:xfrm>
              <a:off x="2058121" y="4270545"/>
              <a:ext cx="14070034" cy="1159724"/>
            </a:xfrm>
            <a:prstGeom prst="rect">
              <a:avLst/>
            </a:prstGeom>
            <a:solidFill>
              <a:srgbClr val="93EAFF">
                <a:alpha val="75000"/>
              </a:srgbClr>
            </a:solidFill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Propuesta de automatización de análisis exploratorio de la data, </a:t>
              </a:r>
              <a:r>
                <a:rPr lang="es-CL" sz="3600" dirty="0" err="1">
                  <a:latin typeface="+mn-lt"/>
                  <a:ea typeface="Cambria" panose="02040503050406030204" pitchFamily="18" charset="0"/>
                </a:rPr>
                <a:t>pre-procesamiento</a:t>
              </a:r>
              <a:r>
                <a:rPr lang="es-CL" sz="3600" dirty="0">
                  <a:latin typeface="+mn-lt"/>
                  <a:ea typeface="Cambria" panose="02040503050406030204" pitchFamily="18" charset="0"/>
                </a:rPr>
                <a:t>, entrenamiento y selección de mejor modelo o ensamble de modelos para la tarea de detección de anomalías en series de tiempo hidrogeológicas.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39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106E1B5-19E5-47AD-9228-04D5A1144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062030"/>
              </p:ext>
            </p:extLst>
          </p:nvPr>
        </p:nvGraphicFramePr>
        <p:xfrm>
          <a:off x="2812707" y="1535205"/>
          <a:ext cx="14030806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63F610A-BF15-4ED4-8A49-6E9C4C3E7499}"/>
              </a:ext>
            </a:extLst>
          </p:cNvPr>
          <p:cNvSpPr/>
          <p:nvPr/>
        </p:nvSpPr>
        <p:spPr>
          <a:xfrm>
            <a:off x="2812707" y="1418897"/>
            <a:ext cx="14226078" cy="2797589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B83235E-26F7-4D80-8550-056E50582434}"/>
              </a:ext>
            </a:extLst>
          </p:cNvPr>
          <p:cNvSpPr/>
          <p:nvPr/>
        </p:nvSpPr>
        <p:spPr>
          <a:xfrm>
            <a:off x="2679116" y="6981925"/>
            <a:ext cx="14226078" cy="142109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4361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18066</TotalTime>
  <Words>1323</Words>
  <Application>Microsoft Office PowerPoint</Application>
  <PresentationFormat>Personalizado</PresentationFormat>
  <Paragraphs>179</Paragraphs>
  <Slides>14</Slides>
  <Notes>12</Notes>
  <HiddenSlides>3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Calibri</vt:lpstr>
      <vt:lpstr>Roboto</vt:lpstr>
      <vt:lpstr>Arial</vt:lpstr>
      <vt:lpstr>Times New Roman</vt:lpstr>
      <vt:lpstr>Office Theme</vt:lpstr>
      <vt:lpstr>PDF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Última versión: Incorpora configuración inicial de los experimentos</vt:lpstr>
      <vt:lpstr>Presentación de PowerPoint</vt:lpstr>
      <vt:lpstr>Presentación de PowerPoint</vt:lpstr>
      <vt:lpstr>Presentación de PowerPoint</vt:lpstr>
      <vt:lpstr>Presentación de PowerPoint</vt:lpstr>
      <vt:lpstr>Modelo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 Jones</dc:creator>
  <cp:lastModifiedBy>Maximiliano Jones</cp:lastModifiedBy>
  <cp:revision>82</cp:revision>
  <dcterms:created xsi:type="dcterms:W3CDTF">2006-08-16T00:00:00Z</dcterms:created>
  <dcterms:modified xsi:type="dcterms:W3CDTF">2022-03-23T11:36:23Z</dcterms:modified>
</cp:coreProperties>
</file>